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80" r:id="rId4"/>
    <p:sldId id="281" r:id="rId5"/>
    <p:sldId id="272" r:id="rId6"/>
    <p:sldId id="283" r:id="rId7"/>
    <p:sldId id="276" r:id="rId8"/>
    <p:sldId id="275" r:id="rId9"/>
    <p:sldId id="274" r:id="rId10"/>
    <p:sldId id="258" r:id="rId11"/>
    <p:sldId id="285" r:id="rId12"/>
    <p:sldId id="286" r:id="rId13"/>
    <p:sldId id="277" r:id="rId14"/>
    <p:sldId id="278" r:id="rId15"/>
    <p:sldId id="271" r:id="rId16"/>
    <p:sldId id="260" r:id="rId17"/>
    <p:sldId id="266" r:id="rId18"/>
    <p:sldId id="268" r:id="rId19"/>
    <p:sldId id="287" r:id="rId20"/>
    <p:sldId id="269" r:id="rId21"/>
    <p:sldId id="288" r:id="rId22"/>
    <p:sldId id="279" r:id="rId23"/>
    <p:sldId id="265" r:id="rId24"/>
    <p:sldId id="270" r:id="rId25"/>
    <p:sldId id="264" r:id="rId26"/>
    <p:sldId id="261" r:id="rId27"/>
    <p:sldId id="262" r:id="rId28"/>
    <p:sldId id="263" r:id="rId29"/>
    <p:sldId id="289" r:id="rId30"/>
    <p:sldId id="290" r:id="rId31"/>
    <p:sldId id="291" r:id="rId32"/>
    <p:sldId id="293" r:id="rId33"/>
    <p:sldId id="295" r:id="rId34"/>
    <p:sldId id="301" r:id="rId35"/>
    <p:sldId id="294" r:id="rId36"/>
    <p:sldId id="296" r:id="rId37"/>
    <p:sldId id="297" r:id="rId38"/>
    <p:sldId id="298" r:id="rId39"/>
    <p:sldId id="299"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F507C-9AC7-AF4D-A157-2EA44EA7964B}" v="12" dt="2023-06-19T11:26:37.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33"/>
    <p:restoredTop sz="76935"/>
  </p:normalViewPr>
  <p:slideViewPr>
    <p:cSldViewPr snapToGrid="0">
      <p:cViewPr>
        <p:scale>
          <a:sx n="102" d="100"/>
          <a:sy n="102" d="100"/>
        </p:scale>
        <p:origin x="-1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agar, Bethan Alice" userId="dc0b6509-dca5-46f6-b355-e03f7348faa9" providerId="ADAL" clId="{1FB3816C-83DE-6148-BB4C-FF8B2AF0624E}"/>
    <pc:docChg chg="undo custSel modSld">
      <pc:chgData name="Savagar, Bethan Alice" userId="dc0b6509-dca5-46f6-b355-e03f7348faa9" providerId="ADAL" clId="{1FB3816C-83DE-6148-BB4C-FF8B2AF0624E}" dt="2023-05-26T12:25:27.408" v="567" actId="1076"/>
      <pc:docMkLst>
        <pc:docMk/>
      </pc:docMkLst>
      <pc:sldChg chg="mod modShow">
        <pc:chgData name="Savagar, Bethan Alice" userId="dc0b6509-dca5-46f6-b355-e03f7348faa9" providerId="ADAL" clId="{1FB3816C-83DE-6148-BB4C-FF8B2AF0624E}" dt="2023-05-25T15:47:34.149" v="441" actId="729"/>
        <pc:sldMkLst>
          <pc:docMk/>
          <pc:sldMk cId="1511765249" sldId="258"/>
        </pc:sldMkLst>
      </pc:sldChg>
      <pc:sldChg chg="mod modShow">
        <pc:chgData name="Savagar, Bethan Alice" userId="dc0b6509-dca5-46f6-b355-e03f7348faa9" providerId="ADAL" clId="{1FB3816C-83DE-6148-BB4C-FF8B2AF0624E}" dt="2023-05-25T15:48:42.015" v="447" actId="729"/>
        <pc:sldMkLst>
          <pc:docMk/>
          <pc:sldMk cId="2322920798" sldId="260"/>
        </pc:sldMkLst>
      </pc:sldChg>
      <pc:sldChg chg="mod modShow">
        <pc:chgData name="Savagar, Bethan Alice" userId="dc0b6509-dca5-46f6-b355-e03f7348faa9" providerId="ADAL" clId="{1FB3816C-83DE-6148-BB4C-FF8B2AF0624E}" dt="2023-05-25T15:48:42.015" v="447" actId="729"/>
        <pc:sldMkLst>
          <pc:docMk/>
          <pc:sldMk cId="3772407668" sldId="266"/>
        </pc:sldMkLst>
      </pc:sldChg>
      <pc:sldChg chg="mod modShow">
        <pc:chgData name="Savagar, Bethan Alice" userId="dc0b6509-dca5-46f6-b355-e03f7348faa9" providerId="ADAL" clId="{1FB3816C-83DE-6148-BB4C-FF8B2AF0624E}" dt="2023-05-25T15:48:42.015" v="447" actId="729"/>
        <pc:sldMkLst>
          <pc:docMk/>
          <pc:sldMk cId="1308564865" sldId="268"/>
        </pc:sldMkLst>
      </pc:sldChg>
      <pc:sldChg chg="mod modShow">
        <pc:chgData name="Savagar, Bethan Alice" userId="dc0b6509-dca5-46f6-b355-e03f7348faa9" providerId="ADAL" clId="{1FB3816C-83DE-6148-BB4C-FF8B2AF0624E}" dt="2023-05-25T15:50:59.019" v="566" actId="729"/>
        <pc:sldMkLst>
          <pc:docMk/>
          <pc:sldMk cId="2301882887" sldId="270"/>
        </pc:sldMkLst>
      </pc:sldChg>
      <pc:sldChg chg="modSp mod">
        <pc:chgData name="Savagar, Bethan Alice" userId="dc0b6509-dca5-46f6-b355-e03f7348faa9" providerId="ADAL" clId="{1FB3816C-83DE-6148-BB4C-FF8B2AF0624E}" dt="2023-05-25T15:43:48.690" v="379" actId="20577"/>
        <pc:sldMkLst>
          <pc:docMk/>
          <pc:sldMk cId="3809290271" sldId="272"/>
        </pc:sldMkLst>
        <pc:spChg chg="mod">
          <ac:chgData name="Savagar, Bethan Alice" userId="dc0b6509-dca5-46f6-b355-e03f7348faa9" providerId="ADAL" clId="{1FB3816C-83DE-6148-BB4C-FF8B2AF0624E}" dt="2023-05-25T15:42:04.449" v="180" actId="20577"/>
          <ac:spMkLst>
            <pc:docMk/>
            <pc:sldMk cId="3809290271" sldId="272"/>
            <ac:spMk id="4" creationId="{D2592FDA-1C11-AA20-1DD3-2CD32E43B4FC}"/>
          </ac:spMkLst>
        </pc:spChg>
        <pc:spChg chg="mod">
          <ac:chgData name="Savagar, Bethan Alice" userId="dc0b6509-dca5-46f6-b355-e03f7348faa9" providerId="ADAL" clId="{1FB3816C-83DE-6148-BB4C-FF8B2AF0624E}" dt="2023-05-25T15:43:48.690" v="379" actId="20577"/>
          <ac:spMkLst>
            <pc:docMk/>
            <pc:sldMk cId="3809290271" sldId="272"/>
            <ac:spMk id="7" creationId="{FAFF5E03-8EDC-CC0D-5676-BD2473C5ED1F}"/>
          </ac:spMkLst>
        </pc:spChg>
        <pc:grpChg chg="mod">
          <ac:chgData name="Savagar, Bethan Alice" userId="dc0b6509-dca5-46f6-b355-e03f7348faa9" providerId="ADAL" clId="{1FB3816C-83DE-6148-BB4C-FF8B2AF0624E}" dt="2023-05-25T15:41:57.300" v="152" actId="1076"/>
          <ac:grpSpMkLst>
            <pc:docMk/>
            <pc:sldMk cId="3809290271" sldId="272"/>
            <ac:grpSpMk id="3" creationId="{8637A2EA-4D84-5ADD-CD4C-635F09C48D4B}"/>
          </ac:grpSpMkLst>
        </pc:grpChg>
      </pc:sldChg>
      <pc:sldChg chg="mod modShow">
        <pc:chgData name="Savagar, Bethan Alice" userId="dc0b6509-dca5-46f6-b355-e03f7348faa9" providerId="ADAL" clId="{1FB3816C-83DE-6148-BB4C-FF8B2AF0624E}" dt="2023-05-25T15:47:01.481" v="440" actId="729"/>
        <pc:sldMkLst>
          <pc:docMk/>
          <pc:sldMk cId="3476979857" sldId="274"/>
        </pc:sldMkLst>
      </pc:sldChg>
      <pc:sldChg chg="modSp mod">
        <pc:chgData name="Savagar, Bethan Alice" userId="dc0b6509-dca5-46f6-b355-e03f7348faa9" providerId="ADAL" clId="{1FB3816C-83DE-6148-BB4C-FF8B2AF0624E}" dt="2023-05-25T15:46:42.856" v="439" actId="14100"/>
        <pc:sldMkLst>
          <pc:docMk/>
          <pc:sldMk cId="1052102471" sldId="276"/>
        </pc:sldMkLst>
        <pc:spChg chg="mod">
          <ac:chgData name="Savagar, Bethan Alice" userId="dc0b6509-dca5-46f6-b355-e03f7348faa9" providerId="ADAL" clId="{1FB3816C-83DE-6148-BB4C-FF8B2AF0624E}" dt="2023-05-25T15:46:42.856" v="439" actId="14100"/>
          <ac:spMkLst>
            <pc:docMk/>
            <pc:sldMk cId="1052102471" sldId="276"/>
            <ac:spMk id="4" creationId="{C7A8FD41-2695-25F3-48B2-9B1CAB005063}"/>
          </ac:spMkLst>
        </pc:spChg>
      </pc:sldChg>
      <pc:sldChg chg="mod modShow">
        <pc:chgData name="Savagar, Bethan Alice" userId="dc0b6509-dca5-46f6-b355-e03f7348faa9" providerId="ADAL" clId="{1FB3816C-83DE-6148-BB4C-FF8B2AF0624E}" dt="2023-05-25T15:47:34.149" v="441" actId="729"/>
        <pc:sldMkLst>
          <pc:docMk/>
          <pc:sldMk cId="4052500796" sldId="277"/>
        </pc:sldMkLst>
      </pc:sldChg>
      <pc:sldChg chg="addSp modSp mod">
        <pc:chgData name="Savagar, Bethan Alice" userId="dc0b6509-dca5-46f6-b355-e03f7348faa9" providerId="ADAL" clId="{1FB3816C-83DE-6148-BB4C-FF8B2AF0624E}" dt="2023-05-26T12:25:27.408" v="567" actId="1076"/>
        <pc:sldMkLst>
          <pc:docMk/>
          <pc:sldMk cId="134850671" sldId="278"/>
        </pc:sldMkLst>
        <pc:spChg chg="add mod">
          <ac:chgData name="Savagar, Bethan Alice" userId="dc0b6509-dca5-46f6-b355-e03f7348faa9" providerId="ADAL" clId="{1FB3816C-83DE-6148-BB4C-FF8B2AF0624E}" dt="2023-05-26T12:25:27.408" v="567" actId="1076"/>
          <ac:spMkLst>
            <pc:docMk/>
            <pc:sldMk cId="134850671" sldId="278"/>
            <ac:spMk id="5" creationId="{C44364FF-582A-E8E4-7D31-03EC3D3AF593}"/>
          </ac:spMkLst>
        </pc:spChg>
      </pc:sldChg>
      <pc:sldChg chg="mod modShow">
        <pc:chgData name="Savagar, Bethan Alice" userId="dc0b6509-dca5-46f6-b355-e03f7348faa9" providerId="ADAL" clId="{1FB3816C-83DE-6148-BB4C-FF8B2AF0624E}" dt="2023-05-25T15:50:53.523" v="565" actId="729"/>
        <pc:sldMkLst>
          <pc:docMk/>
          <pc:sldMk cId="1856209872" sldId="279"/>
        </pc:sldMkLst>
      </pc:sldChg>
      <pc:sldChg chg="mod modShow">
        <pc:chgData name="Savagar, Bethan Alice" userId="dc0b6509-dca5-46f6-b355-e03f7348faa9" providerId="ADAL" clId="{1FB3816C-83DE-6148-BB4C-FF8B2AF0624E}" dt="2023-05-25T15:40:24.964" v="0" actId="729"/>
        <pc:sldMkLst>
          <pc:docMk/>
          <pc:sldMk cId="2843733556" sldId="280"/>
        </pc:sldMkLst>
      </pc:sldChg>
      <pc:sldChg chg="addSp modSp mod">
        <pc:chgData name="Savagar, Bethan Alice" userId="dc0b6509-dca5-46f6-b355-e03f7348faa9" providerId="ADAL" clId="{1FB3816C-83DE-6148-BB4C-FF8B2AF0624E}" dt="2023-05-25T15:41:46.123" v="150" actId="207"/>
        <pc:sldMkLst>
          <pc:docMk/>
          <pc:sldMk cId="630203649" sldId="281"/>
        </pc:sldMkLst>
        <pc:spChg chg="mod">
          <ac:chgData name="Savagar, Bethan Alice" userId="dc0b6509-dca5-46f6-b355-e03f7348faa9" providerId="ADAL" clId="{1FB3816C-83DE-6148-BB4C-FF8B2AF0624E}" dt="2023-05-25T15:40:35.167" v="10" actId="20577"/>
          <ac:spMkLst>
            <pc:docMk/>
            <pc:sldMk cId="630203649" sldId="281"/>
            <ac:spMk id="2" creationId="{E3E5717E-F629-DE6E-E523-1FF5707DD06C}"/>
          </ac:spMkLst>
        </pc:spChg>
        <pc:spChg chg="add mod">
          <ac:chgData name="Savagar, Bethan Alice" userId="dc0b6509-dca5-46f6-b355-e03f7348faa9" providerId="ADAL" clId="{1FB3816C-83DE-6148-BB4C-FF8B2AF0624E}" dt="2023-05-25T15:41:46.123" v="150" actId="207"/>
          <ac:spMkLst>
            <pc:docMk/>
            <pc:sldMk cId="630203649" sldId="281"/>
            <ac:spMk id="3" creationId="{B7F59BFA-8EF1-3886-5305-BFD676675A35}"/>
          </ac:spMkLst>
        </pc:spChg>
        <pc:picChg chg="mod">
          <ac:chgData name="Savagar, Bethan Alice" userId="dc0b6509-dca5-46f6-b355-e03f7348faa9" providerId="ADAL" clId="{1FB3816C-83DE-6148-BB4C-FF8B2AF0624E}" dt="2023-05-25T15:40:52.823" v="13" actId="1076"/>
          <ac:picMkLst>
            <pc:docMk/>
            <pc:sldMk cId="630203649" sldId="281"/>
            <ac:picMk id="5" creationId="{9744A10F-7446-9B4D-ADF7-429F7BC1D236}"/>
          </ac:picMkLst>
        </pc:picChg>
        <pc:inkChg chg="mod">
          <ac:chgData name="Savagar, Bethan Alice" userId="dc0b6509-dca5-46f6-b355-e03f7348faa9" providerId="ADAL" clId="{1FB3816C-83DE-6148-BB4C-FF8B2AF0624E}" dt="2023-05-25T15:40:52.823" v="13" actId="1076"/>
          <ac:inkMkLst>
            <pc:docMk/>
            <pc:sldMk cId="630203649" sldId="281"/>
            <ac:inkMk id="12" creationId="{0AB46816-4F59-CE6A-326A-23BDD04711CC}"/>
          </ac:inkMkLst>
        </pc:inkChg>
      </pc:sldChg>
      <pc:sldChg chg="mod modShow">
        <pc:chgData name="Savagar, Bethan Alice" userId="dc0b6509-dca5-46f6-b355-e03f7348faa9" providerId="ADAL" clId="{1FB3816C-83DE-6148-BB4C-FF8B2AF0624E}" dt="2023-05-25T15:46:25.424" v="380" actId="729"/>
        <pc:sldMkLst>
          <pc:docMk/>
          <pc:sldMk cId="484562784" sldId="283"/>
        </pc:sldMkLst>
      </pc:sldChg>
      <pc:sldChg chg="mod modShow">
        <pc:chgData name="Savagar, Bethan Alice" userId="dc0b6509-dca5-46f6-b355-e03f7348faa9" providerId="ADAL" clId="{1FB3816C-83DE-6148-BB4C-FF8B2AF0624E}" dt="2023-05-25T15:47:34.149" v="441" actId="729"/>
        <pc:sldMkLst>
          <pc:docMk/>
          <pc:sldMk cId="1707357007" sldId="285"/>
        </pc:sldMkLst>
      </pc:sldChg>
      <pc:sldChg chg="mod modShow">
        <pc:chgData name="Savagar, Bethan Alice" userId="dc0b6509-dca5-46f6-b355-e03f7348faa9" providerId="ADAL" clId="{1FB3816C-83DE-6148-BB4C-FF8B2AF0624E}" dt="2023-05-25T15:47:34.149" v="441" actId="729"/>
        <pc:sldMkLst>
          <pc:docMk/>
          <pc:sldMk cId="2822777317" sldId="286"/>
        </pc:sldMkLst>
      </pc:sldChg>
      <pc:sldChg chg="addSp modSp mod">
        <pc:chgData name="Savagar, Bethan Alice" userId="dc0b6509-dca5-46f6-b355-e03f7348faa9" providerId="ADAL" clId="{1FB3816C-83DE-6148-BB4C-FF8B2AF0624E}" dt="2023-05-25T15:50:28.598" v="564" actId="20577"/>
        <pc:sldMkLst>
          <pc:docMk/>
          <pc:sldMk cId="4108490962" sldId="287"/>
        </pc:sldMkLst>
        <pc:spChg chg="mod">
          <ac:chgData name="Savagar, Bethan Alice" userId="dc0b6509-dca5-46f6-b355-e03f7348faa9" providerId="ADAL" clId="{1FB3816C-83DE-6148-BB4C-FF8B2AF0624E}" dt="2023-05-25T15:50:28.598" v="564" actId="20577"/>
          <ac:spMkLst>
            <pc:docMk/>
            <pc:sldMk cId="4108490962" sldId="287"/>
            <ac:spMk id="3" creationId="{5C0074B7-FAC7-F84B-D5F3-AB654EFEF25A}"/>
          </ac:spMkLst>
        </pc:spChg>
        <pc:inkChg chg="add">
          <ac:chgData name="Savagar, Bethan Alice" userId="dc0b6509-dca5-46f6-b355-e03f7348faa9" providerId="ADAL" clId="{1FB3816C-83DE-6148-BB4C-FF8B2AF0624E}" dt="2023-05-25T15:49:40.877" v="500" actId="9405"/>
          <ac:inkMkLst>
            <pc:docMk/>
            <pc:sldMk cId="4108490962" sldId="287"/>
            <ac:inkMk id="5" creationId="{D27DB0D1-5E5C-BA27-34EB-25570883895F}"/>
          </ac:inkMkLst>
        </pc:inkChg>
        <pc:inkChg chg="add">
          <ac:chgData name="Savagar, Bethan Alice" userId="dc0b6509-dca5-46f6-b355-e03f7348faa9" providerId="ADAL" clId="{1FB3816C-83DE-6148-BB4C-FF8B2AF0624E}" dt="2023-05-25T15:49:44.155" v="501" actId="9405"/>
          <ac:inkMkLst>
            <pc:docMk/>
            <pc:sldMk cId="4108490962" sldId="287"/>
            <ac:inkMk id="6" creationId="{5A8CFEC9-E1EA-A215-C527-BFA458B4D720}"/>
          </ac:inkMkLst>
        </pc:inkChg>
        <pc:inkChg chg="add">
          <ac:chgData name="Savagar, Bethan Alice" userId="dc0b6509-dca5-46f6-b355-e03f7348faa9" providerId="ADAL" clId="{1FB3816C-83DE-6148-BB4C-FF8B2AF0624E}" dt="2023-05-25T15:49:50.080" v="502" actId="9405"/>
          <ac:inkMkLst>
            <pc:docMk/>
            <pc:sldMk cId="4108490962" sldId="287"/>
            <ac:inkMk id="7" creationId="{10077528-5B5F-1B11-DD54-13059A0DCFD3}"/>
          </ac:inkMkLst>
        </pc:inkChg>
        <pc:inkChg chg="add">
          <ac:chgData name="Savagar, Bethan Alice" userId="dc0b6509-dca5-46f6-b355-e03f7348faa9" providerId="ADAL" clId="{1FB3816C-83DE-6148-BB4C-FF8B2AF0624E}" dt="2023-05-25T15:49:53.592" v="503" actId="9405"/>
          <ac:inkMkLst>
            <pc:docMk/>
            <pc:sldMk cId="4108490962" sldId="287"/>
            <ac:inkMk id="8" creationId="{EDEA2D6E-32C0-D327-FD58-26F0B27E4AFB}"/>
          </ac:inkMkLst>
        </pc:inkChg>
      </pc:sldChg>
    </pc:docChg>
  </pc:docChgLst>
  <pc:docChgLst>
    <pc:chgData name="Savagar, Bethan Alice" userId="dc0b6509-dca5-46f6-b355-e03f7348faa9" providerId="ADAL" clId="{B61F507C-9AC7-AF4D-A157-2EA44EA7964B}"/>
    <pc:docChg chg="undo custSel addSld delSld modSld sldOrd">
      <pc:chgData name="Savagar, Bethan Alice" userId="dc0b6509-dca5-46f6-b355-e03f7348faa9" providerId="ADAL" clId="{B61F507C-9AC7-AF4D-A157-2EA44EA7964B}" dt="2023-06-19T11:28:04.803" v="2403" actId="20577"/>
      <pc:docMkLst>
        <pc:docMk/>
      </pc:docMkLst>
      <pc:sldChg chg="modSp new mod">
        <pc:chgData name="Savagar, Bethan Alice" userId="dc0b6509-dca5-46f6-b355-e03f7348faa9" providerId="ADAL" clId="{B61F507C-9AC7-AF4D-A157-2EA44EA7964B}" dt="2023-06-16T08:48:14.410" v="19" actId="20577"/>
        <pc:sldMkLst>
          <pc:docMk/>
          <pc:sldMk cId="1127789202" sldId="289"/>
        </pc:sldMkLst>
        <pc:spChg chg="mod">
          <ac:chgData name="Savagar, Bethan Alice" userId="dc0b6509-dca5-46f6-b355-e03f7348faa9" providerId="ADAL" clId="{B61F507C-9AC7-AF4D-A157-2EA44EA7964B}" dt="2023-06-16T08:48:14.410" v="19" actId="20577"/>
          <ac:spMkLst>
            <pc:docMk/>
            <pc:sldMk cId="1127789202" sldId="289"/>
            <ac:spMk id="2" creationId="{2788776E-F146-BB7C-E3FC-9928EAB7273E}"/>
          </ac:spMkLst>
        </pc:spChg>
      </pc:sldChg>
      <pc:sldChg chg="modSp new mod">
        <pc:chgData name="Savagar, Bethan Alice" userId="dc0b6509-dca5-46f6-b355-e03f7348faa9" providerId="ADAL" clId="{B61F507C-9AC7-AF4D-A157-2EA44EA7964B}" dt="2023-06-16T08:49:58.476" v="348" actId="20577"/>
        <pc:sldMkLst>
          <pc:docMk/>
          <pc:sldMk cId="2110454674" sldId="290"/>
        </pc:sldMkLst>
        <pc:spChg chg="mod">
          <ac:chgData name="Savagar, Bethan Alice" userId="dc0b6509-dca5-46f6-b355-e03f7348faa9" providerId="ADAL" clId="{B61F507C-9AC7-AF4D-A157-2EA44EA7964B}" dt="2023-06-16T08:49:58.476" v="348" actId="20577"/>
          <ac:spMkLst>
            <pc:docMk/>
            <pc:sldMk cId="2110454674" sldId="290"/>
            <ac:spMk id="3" creationId="{730BAE90-4035-1EE5-3F34-0558E3C10A71}"/>
          </ac:spMkLst>
        </pc:spChg>
      </pc:sldChg>
      <pc:sldChg chg="addSp delSp modSp new mod modClrScheme chgLayout">
        <pc:chgData name="Savagar, Bethan Alice" userId="dc0b6509-dca5-46f6-b355-e03f7348faa9" providerId="ADAL" clId="{B61F507C-9AC7-AF4D-A157-2EA44EA7964B}" dt="2023-06-19T10:27:32.813" v="370" actId="20577"/>
        <pc:sldMkLst>
          <pc:docMk/>
          <pc:sldMk cId="464796421" sldId="291"/>
        </pc:sldMkLst>
        <pc:spChg chg="del mod ord">
          <ac:chgData name="Savagar, Bethan Alice" userId="dc0b6509-dca5-46f6-b355-e03f7348faa9" providerId="ADAL" clId="{B61F507C-9AC7-AF4D-A157-2EA44EA7964B}" dt="2023-06-19T10:27:28.473" v="350" actId="700"/>
          <ac:spMkLst>
            <pc:docMk/>
            <pc:sldMk cId="464796421" sldId="291"/>
            <ac:spMk id="2" creationId="{AC6093CA-B96F-3A6D-0CBB-7DF32F8C6E96}"/>
          </ac:spMkLst>
        </pc:spChg>
        <pc:spChg chg="del mod ord">
          <ac:chgData name="Savagar, Bethan Alice" userId="dc0b6509-dca5-46f6-b355-e03f7348faa9" providerId="ADAL" clId="{B61F507C-9AC7-AF4D-A157-2EA44EA7964B}" dt="2023-06-19T10:27:28.473" v="350" actId="700"/>
          <ac:spMkLst>
            <pc:docMk/>
            <pc:sldMk cId="464796421" sldId="291"/>
            <ac:spMk id="3" creationId="{37E33FC1-049A-0BF1-32D1-9EFCFECB0864}"/>
          </ac:spMkLst>
        </pc:spChg>
        <pc:spChg chg="add mod ord">
          <ac:chgData name="Savagar, Bethan Alice" userId="dc0b6509-dca5-46f6-b355-e03f7348faa9" providerId="ADAL" clId="{B61F507C-9AC7-AF4D-A157-2EA44EA7964B}" dt="2023-06-19T10:27:32.813" v="370" actId="20577"/>
          <ac:spMkLst>
            <pc:docMk/>
            <pc:sldMk cId="464796421" sldId="291"/>
            <ac:spMk id="4" creationId="{C309392A-E5F0-663F-E84E-AD229E52CBC3}"/>
          </ac:spMkLst>
        </pc:spChg>
        <pc:spChg chg="add mod ord">
          <ac:chgData name="Savagar, Bethan Alice" userId="dc0b6509-dca5-46f6-b355-e03f7348faa9" providerId="ADAL" clId="{B61F507C-9AC7-AF4D-A157-2EA44EA7964B}" dt="2023-06-19T10:27:28.473" v="350" actId="700"/>
          <ac:spMkLst>
            <pc:docMk/>
            <pc:sldMk cId="464796421" sldId="291"/>
            <ac:spMk id="5" creationId="{5193A07A-C189-8BB7-94C8-54CC70C83305}"/>
          </ac:spMkLst>
        </pc:spChg>
      </pc:sldChg>
      <pc:sldChg chg="new del">
        <pc:chgData name="Savagar, Bethan Alice" userId="dc0b6509-dca5-46f6-b355-e03f7348faa9" providerId="ADAL" clId="{B61F507C-9AC7-AF4D-A157-2EA44EA7964B}" dt="2023-06-19T10:27:41.736" v="373" actId="2696"/>
        <pc:sldMkLst>
          <pc:docMk/>
          <pc:sldMk cId="695567525" sldId="292"/>
        </pc:sldMkLst>
      </pc:sldChg>
      <pc:sldChg chg="addSp delSp modSp new add del mod modNotesTx">
        <pc:chgData name="Savagar, Bethan Alice" userId="dc0b6509-dca5-46f6-b355-e03f7348faa9" providerId="ADAL" clId="{B61F507C-9AC7-AF4D-A157-2EA44EA7964B}" dt="2023-06-19T10:56:38.767" v="897" actId="20577"/>
        <pc:sldMkLst>
          <pc:docMk/>
          <pc:sldMk cId="493977360" sldId="293"/>
        </pc:sldMkLst>
        <pc:picChg chg="add mod">
          <ac:chgData name="Savagar, Bethan Alice" userId="dc0b6509-dca5-46f6-b355-e03f7348faa9" providerId="ADAL" clId="{B61F507C-9AC7-AF4D-A157-2EA44EA7964B}" dt="2023-06-19T10:56:28.883" v="859" actId="1076"/>
          <ac:picMkLst>
            <pc:docMk/>
            <pc:sldMk cId="493977360" sldId="293"/>
            <ac:picMk id="2" creationId="{96BA6F86-53D8-D5C2-D114-0AE9BF963440}"/>
          </ac:picMkLst>
        </pc:picChg>
        <pc:picChg chg="add del mod">
          <ac:chgData name="Savagar, Bethan Alice" userId="dc0b6509-dca5-46f6-b355-e03f7348faa9" providerId="ADAL" clId="{B61F507C-9AC7-AF4D-A157-2EA44EA7964B}" dt="2023-06-19T10:56:01.387" v="847" actId="21"/>
          <ac:picMkLst>
            <pc:docMk/>
            <pc:sldMk cId="493977360" sldId="293"/>
            <ac:picMk id="3" creationId="{A8FBF31F-998A-542E-5C68-49B81F66A4BF}"/>
          </ac:picMkLst>
        </pc:picChg>
        <pc:picChg chg="add del mod">
          <ac:chgData name="Savagar, Bethan Alice" userId="dc0b6509-dca5-46f6-b355-e03f7348faa9" providerId="ADAL" clId="{B61F507C-9AC7-AF4D-A157-2EA44EA7964B}" dt="2023-06-19T10:56:22.773" v="857" actId="478"/>
          <ac:picMkLst>
            <pc:docMk/>
            <pc:sldMk cId="493977360" sldId="293"/>
            <ac:picMk id="4" creationId="{3DF3705B-9F6E-4E4F-F25F-F4DEDC48BFE7}"/>
          </ac:picMkLst>
        </pc:picChg>
      </pc:sldChg>
      <pc:sldChg chg="addSp delSp new mod ord modNotesTx">
        <pc:chgData name="Savagar, Bethan Alice" userId="dc0b6509-dca5-46f6-b355-e03f7348faa9" providerId="ADAL" clId="{B61F507C-9AC7-AF4D-A157-2EA44EA7964B}" dt="2023-06-19T10:55:57.864" v="846" actId="20578"/>
        <pc:sldMkLst>
          <pc:docMk/>
          <pc:sldMk cId="3338351988" sldId="294"/>
        </pc:sldMkLst>
        <pc:picChg chg="add del">
          <ac:chgData name="Savagar, Bethan Alice" userId="dc0b6509-dca5-46f6-b355-e03f7348faa9" providerId="ADAL" clId="{B61F507C-9AC7-AF4D-A157-2EA44EA7964B}" dt="2023-06-19T10:32:19.985" v="385" actId="21"/>
          <ac:picMkLst>
            <pc:docMk/>
            <pc:sldMk cId="3338351988" sldId="294"/>
            <ac:picMk id="2" creationId="{EA2EB81C-41CF-9121-0AEA-5775899ADA5C}"/>
          </ac:picMkLst>
        </pc:picChg>
        <pc:picChg chg="add">
          <ac:chgData name="Savagar, Bethan Alice" userId="dc0b6509-dca5-46f6-b355-e03f7348faa9" providerId="ADAL" clId="{B61F507C-9AC7-AF4D-A157-2EA44EA7964B}" dt="2023-06-19T10:49:34.437" v="522"/>
          <ac:picMkLst>
            <pc:docMk/>
            <pc:sldMk cId="3338351988" sldId="294"/>
            <ac:picMk id="3" creationId="{B11A9C62-6CB2-B6BB-97CD-7E4EF6082B81}"/>
          </ac:picMkLst>
        </pc:picChg>
      </pc:sldChg>
      <pc:sldChg chg="addSp modSp new mod">
        <pc:chgData name="Savagar, Bethan Alice" userId="dc0b6509-dca5-46f6-b355-e03f7348faa9" providerId="ADAL" clId="{B61F507C-9AC7-AF4D-A157-2EA44EA7964B}" dt="2023-06-19T10:56:06.792" v="849" actId="14100"/>
        <pc:sldMkLst>
          <pc:docMk/>
          <pc:sldMk cId="3574875315" sldId="295"/>
        </pc:sldMkLst>
        <pc:picChg chg="add mod">
          <ac:chgData name="Savagar, Bethan Alice" userId="dc0b6509-dca5-46f6-b355-e03f7348faa9" providerId="ADAL" clId="{B61F507C-9AC7-AF4D-A157-2EA44EA7964B}" dt="2023-06-19T10:56:06.792" v="849" actId="14100"/>
          <ac:picMkLst>
            <pc:docMk/>
            <pc:sldMk cId="3574875315" sldId="295"/>
            <ac:picMk id="2" creationId="{532A05E9-83B4-8568-DA02-97ED5CA0164B}"/>
          </ac:picMkLst>
        </pc:picChg>
      </pc:sldChg>
      <pc:sldChg chg="addSp new modNotesTx">
        <pc:chgData name="Savagar, Bethan Alice" userId="dc0b6509-dca5-46f6-b355-e03f7348faa9" providerId="ADAL" clId="{B61F507C-9AC7-AF4D-A157-2EA44EA7964B}" dt="2023-06-19T11:05:36.877" v="1366" actId="20577"/>
        <pc:sldMkLst>
          <pc:docMk/>
          <pc:sldMk cId="2527765172" sldId="296"/>
        </pc:sldMkLst>
        <pc:picChg chg="add">
          <ac:chgData name="Savagar, Bethan Alice" userId="dc0b6509-dca5-46f6-b355-e03f7348faa9" providerId="ADAL" clId="{B61F507C-9AC7-AF4D-A157-2EA44EA7964B}" dt="2023-06-19T10:58:03.404" v="898"/>
          <ac:picMkLst>
            <pc:docMk/>
            <pc:sldMk cId="2527765172" sldId="296"/>
            <ac:picMk id="2" creationId="{F6626ACB-CF6C-94A5-A1CA-34DF22BE789B}"/>
          </ac:picMkLst>
        </pc:picChg>
      </pc:sldChg>
      <pc:sldChg chg="addSp new modNotesTx">
        <pc:chgData name="Savagar, Bethan Alice" userId="dc0b6509-dca5-46f6-b355-e03f7348faa9" providerId="ADAL" clId="{B61F507C-9AC7-AF4D-A157-2EA44EA7964B}" dt="2023-06-19T11:12:21.222" v="1719" actId="20577"/>
        <pc:sldMkLst>
          <pc:docMk/>
          <pc:sldMk cId="633450709" sldId="297"/>
        </pc:sldMkLst>
        <pc:picChg chg="add">
          <ac:chgData name="Savagar, Bethan Alice" userId="dc0b6509-dca5-46f6-b355-e03f7348faa9" providerId="ADAL" clId="{B61F507C-9AC7-AF4D-A157-2EA44EA7964B}" dt="2023-06-19T11:06:51.153" v="1367"/>
          <ac:picMkLst>
            <pc:docMk/>
            <pc:sldMk cId="633450709" sldId="297"/>
            <ac:picMk id="2" creationId="{4A3D1CC2-C130-1BB4-C648-8FD5600993E1}"/>
          </ac:picMkLst>
        </pc:picChg>
      </pc:sldChg>
      <pc:sldChg chg="addSp new modNotesTx">
        <pc:chgData name="Savagar, Bethan Alice" userId="dc0b6509-dca5-46f6-b355-e03f7348faa9" providerId="ADAL" clId="{B61F507C-9AC7-AF4D-A157-2EA44EA7964B}" dt="2023-06-19T11:19:03.422" v="2089" actId="20577"/>
        <pc:sldMkLst>
          <pc:docMk/>
          <pc:sldMk cId="1492978594" sldId="298"/>
        </pc:sldMkLst>
        <pc:picChg chg="add">
          <ac:chgData name="Savagar, Bethan Alice" userId="dc0b6509-dca5-46f6-b355-e03f7348faa9" providerId="ADAL" clId="{B61F507C-9AC7-AF4D-A157-2EA44EA7964B}" dt="2023-06-19T11:16:35.589" v="1720"/>
          <ac:picMkLst>
            <pc:docMk/>
            <pc:sldMk cId="1492978594" sldId="298"/>
            <ac:picMk id="2" creationId="{2352C6D5-32AA-149F-2EE9-198CA645823B}"/>
          </ac:picMkLst>
        </pc:picChg>
      </pc:sldChg>
      <pc:sldChg chg="addSp new modNotesTx">
        <pc:chgData name="Savagar, Bethan Alice" userId="dc0b6509-dca5-46f6-b355-e03f7348faa9" providerId="ADAL" clId="{B61F507C-9AC7-AF4D-A157-2EA44EA7964B}" dt="2023-06-19T11:24:06.759" v="2322" actId="20577"/>
        <pc:sldMkLst>
          <pc:docMk/>
          <pc:sldMk cId="3543833055" sldId="299"/>
        </pc:sldMkLst>
        <pc:picChg chg="add">
          <ac:chgData name="Savagar, Bethan Alice" userId="dc0b6509-dca5-46f6-b355-e03f7348faa9" providerId="ADAL" clId="{B61F507C-9AC7-AF4D-A157-2EA44EA7964B}" dt="2023-06-19T11:22:38.607" v="2090"/>
          <ac:picMkLst>
            <pc:docMk/>
            <pc:sldMk cId="3543833055" sldId="299"/>
            <ac:picMk id="2" creationId="{58C01791-7486-2C76-35D3-AC39D42C23DF}"/>
          </ac:picMkLst>
        </pc:picChg>
      </pc:sldChg>
      <pc:sldChg chg="addSp new modNotesTx">
        <pc:chgData name="Savagar, Bethan Alice" userId="dc0b6509-dca5-46f6-b355-e03f7348faa9" providerId="ADAL" clId="{B61F507C-9AC7-AF4D-A157-2EA44EA7964B}" dt="2023-06-19T11:28:04.803" v="2403" actId="20577"/>
        <pc:sldMkLst>
          <pc:docMk/>
          <pc:sldMk cId="1249304330" sldId="300"/>
        </pc:sldMkLst>
        <pc:picChg chg="add">
          <ac:chgData name="Savagar, Bethan Alice" userId="dc0b6509-dca5-46f6-b355-e03f7348faa9" providerId="ADAL" clId="{B61F507C-9AC7-AF4D-A157-2EA44EA7964B}" dt="2023-06-19T11:26:37.342" v="2323"/>
          <ac:picMkLst>
            <pc:docMk/>
            <pc:sldMk cId="1249304330" sldId="300"/>
            <ac:picMk id="2" creationId="{81658508-A50E-3D96-5E70-03FA122D2EC4}"/>
          </ac:picMkLst>
        </pc:picChg>
      </pc:sldChg>
      <pc:sldChg chg="delSp modSp add mod ord">
        <pc:chgData name="Savagar, Bethan Alice" userId="dc0b6509-dca5-46f6-b355-e03f7348faa9" providerId="ADAL" clId="{B61F507C-9AC7-AF4D-A157-2EA44EA7964B}" dt="2023-06-19T10:56:16.896" v="854" actId="1076"/>
        <pc:sldMkLst>
          <pc:docMk/>
          <pc:sldMk cId="3731831174" sldId="301"/>
        </pc:sldMkLst>
        <pc:picChg chg="del">
          <ac:chgData name="Savagar, Bethan Alice" userId="dc0b6509-dca5-46f6-b355-e03f7348faa9" providerId="ADAL" clId="{B61F507C-9AC7-AF4D-A157-2EA44EA7964B}" dt="2023-06-19T10:56:12.843" v="852" actId="478"/>
          <ac:picMkLst>
            <pc:docMk/>
            <pc:sldMk cId="3731831174" sldId="301"/>
            <ac:picMk id="2" creationId="{96BA6F86-53D8-D5C2-D114-0AE9BF963440}"/>
          </ac:picMkLst>
        </pc:picChg>
        <pc:picChg chg="mod">
          <ac:chgData name="Savagar, Bethan Alice" userId="dc0b6509-dca5-46f6-b355-e03f7348faa9" providerId="ADAL" clId="{B61F507C-9AC7-AF4D-A157-2EA44EA7964B}" dt="2023-06-19T10:56:16.896" v="854" actId="1076"/>
          <ac:picMkLst>
            <pc:docMk/>
            <pc:sldMk cId="3731831174" sldId="301"/>
            <ac:picMk id="4" creationId="{3DF3705B-9F6E-4E4F-F25F-F4DEDC48BFE7}"/>
          </ac:picMkLst>
        </pc:picChg>
      </pc:sldChg>
    </pc:docChg>
  </pc:docChgLst>
  <pc:docChgLst>
    <pc:chgData name="Savagar, Bethan Alice" userId="dc0b6509-dca5-46f6-b355-e03f7348faa9" providerId="ADAL" clId="{911635C1-32D3-BC41-8A5C-9DDD5E9BBD17}"/>
    <pc:docChg chg="undo custSel modSld">
      <pc:chgData name="Savagar, Bethan Alice" userId="dc0b6509-dca5-46f6-b355-e03f7348faa9" providerId="ADAL" clId="{911635C1-32D3-BC41-8A5C-9DDD5E9BBD17}" dt="2023-05-09T09:42:50.194" v="140" actId="729"/>
      <pc:docMkLst>
        <pc:docMk/>
      </pc:docMkLst>
      <pc:sldChg chg="modNotesTx">
        <pc:chgData name="Savagar, Bethan Alice" userId="dc0b6509-dca5-46f6-b355-e03f7348faa9" providerId="ADAL" clId="{911635C1-32D3-BC41-8A5C-9DDD5E9BBD17}" dt="2023-05-09T09:41:07.118" v="136" actId="20577"/>
        <pc:sldMkLst>
          <pc:docMk/>
          <pc:sldMk cId="3809290271" sldId="272"/>
        </pc:sldMkLst>
      </pc:sldChg>
      <pc:sldChg chg="mod modShow">
        <pc:chgData name="Savagar, Bethan Alice" userId="dc0b6509-dca5-46f6-b355-e03f7348faa9" providerId="ADAL" clId="{911635C1-32D3-BC41-8A5C-9DDD5E9BBD17}" dt="2023-05-09T09:42:48.731" v="139" actId="729"/>
        <pc:sldMkLst>
          <pc:docMk/>
          <pc:sldMk cId="3476979857" sldId="274"/>
        </pc:sldMkLst>
      </pc:sldChg>
      <pc:sldChg chg="modNotesTx">
        <pc:chgData name="Savagar, Bethan Alice" userId="dc0b6509-dca5-46f6-b355-e03f7348faa9" providerId="ADAL" clId="{911635C1-32D3-BC41-8A5C-9DDD5E9BBD17}" dt="2023-05-09T09:36:22.199" v="133" actId="20577"/>
        <pc:sldMkLst>
          <pc:docMk/>
          <pc:sldMk cId="630203649" sldId="281"/>
        </pc:sldMkLst>
      </pc:sldChg>
      <pc:sldChg chg="mod modShow">
        <pc:chgData name="Savagar, Bethan Alice" userId="dc0b6509-dca5-46f6-b355-e03f7348faa9" providerId="ADAL" clId="{911635C1-32D3-BC41-8A5C-9DDD5E9BBD17}" dt="2023-05-09T09:42:50.194" v="140" actId="729"/>
        <pc:sldMkLst>
          <pc:docMk/>
          <pc:sldMk cId="484562784" sldId="28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4:27:37.292"/>
    </inkml:context>
    <inkml:brush xml:id="br0">
      <inkml:brushProperty name="width" value="0.1" units="cm"/>
      <inkml:brushProperty name="height" value="0.1" units="cm"/>
      <inkml:brushProperty name="color" value="#FFC114"/>
    </inkml:brush>
  </inkml:definitions>
  <inkml:trace contextRef="#ctx0" brushRef="#br0">342 0 24575,'-10'0'0,"2"0"0,1 0 0,-1 0 0,-3 0 0,0 0 0,2 0 0,2 0 0,-1 0 0,-5 0 0,6 0 0,-4 0 0,6 0 0,1 4 0,-2 2 0,-1 4 0,1 4 0,0 0 0,1 1 0,2 0 0,0 1 0,3 0 0,0 1 0,0-2 0,0-4 0,0-2 0,0-3 0,0 3 0,0 3 0,0 3 0,0 1 0,0-1 0,0-4 0,0-3 0,0-3 0,0 0 0,0 0 0,0 1 0,0 0 0,0 1 0,0 4 0,0 4 0,0 3 0,0 0 0,0-4 0,0-6 0,0-2 0,1 0 0,1 0 0,1 4 0,0 3 0,-2 4 0,-1 1 0,0 0 0,0-2 0,0-2 0,1-1 0,1-1 0,1-3 0,0-2 0,-2-2 0,-1 0 0,0 3 0,0 3 0,2 4 0,1 3 0,0 6 0,-1-9 0,-2 3 0,0-10 0,0 6 0,0 0 0,0 1 0,0-2 0,0-4 0,0-1 0,0-1 0,0 4 0,0 5 0,0 3 0,0-2 0,0-2 0,0-4 0,0-2 0,0 4 0,0 3 0,0 4 0,0 1 0,0-2 0,0-3 0,0-5 0,0-4 0,0 0 0,0 5 0,0 3 0,0 2 0,0-2 0,0-5 0,0-4 0,0-1 0,0 1 0,0 5 0,0 3 0,0 0 0,0-2 0,0-4 0,0 1 0,0 1 0,0 5 0,0 2 0,0-2 0,0-2 0,0-3 0,0-1 0,0 4 0,0-2 0,0-1 0,0-2 0,-2-4 0,-2 3 0,-4 2 0,-5 2 0,0 2 0,-3 2 0,6-7 0,-1 3 0,5-6 0,-4 1 0,-3 0 0,4-3 0,-3 2 0,5-2 0,-5 2 0,-3 2 0,-4-1 0,-2 4 0,12-7 0,3 2 0,18-3 0,-2 5 0,8 5 0,-4 7 0,-1 2 0,2 0 0,-1-2 0,-3-1 0,-2 0 0,-1 1 0,-3-1 0,2-2 0,-2-5 0,-2-2 0,-1 1 0,-2 4 0,3 4 0,0 3 0,-1 0 0,1 0 0,-3 0 0,0 0 0,0 0 0,0 0 0,0 0 0,0 0 0,0-1 0,0-2 0,0 0 0,0 1 0,0 0 0,0-5 0,0-4 0,0-5 0,0 0 0,0 1 0,0 2 0,0 5 0,0 4 0,0 1 0,0-3 0,0-4 0,0-5 0,0 2 0,0 1 0,0 3 0,0 0 0,0-1 0,0-2 0,0-1 0,0 3 0,0 2 0,0 3 0,0 0 0,0-2 0,0-5 0,0-3 0,0 0 0,0 4 0,0 2 0,0 3 0,0 1 0,0-4 0,0-1 0,0-3 0,0 2 0,0 1 0,0 4 0,0 3 0,0 1 0,0 2 0,0-3 0,0 0 0,0-2 0,0 0 0,0 0 0,0 0 0,0-1 0,0 0 0,0-1 0,0-2 0,0-2 0,0 0 0,0 2 0,0 4 0,0 2 0,0 3 0,0-4 0,0-3 0,0-4 0,0-1 0,0 0 0,2 1 0,0-1 0,1 0 0,-1 1 0,-2 0 0,1 4 0,1 0 0,1 2 0,-1 1 0,0-3 0,-2-2 0,0-4 0,0-1 0,2 0 0,1 3 0,0 2 0,-1 2 0,1-3 0,-1-1 0,1-3 0,1-1 0,-1 0 0,-1 1 0,3 1 0,-2 3 0,0 0 0,2-1 0,-1-2 0,2-3 0,1 2 0,2 1 0,0 4 0,-1-5 0,-1-1 0,-2-6 0,4 0 0,1 0 0,-1 0 0,-3 0 0,-1 0 0,-1 0 0,0 0 0,1 0 0,0 0 0,0 0 0,0 0 0,2 0 0,-2 0 0,1 0 0,-1 0 0,0 0 0,0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1.1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47,'61'0,"2"-3,-3-1,-2-2,-5-2,-12 2,-8 0,-3 1,-2 2,2 0,-4 1,-2 2,-3 0,1 0,-1 0,0 0,-1 0,-3 0,-3 0,5 0,-5 0,6 0,-4 0,-1 0,1 0,0 0,5 0,-3 1,4 1,-5 1,2 1,-2 1,0-2,-2 1,-2-1,8 0,-4-1,5-2,-8 0,0 3,4-1,0 4,6-2,-3-1,0-1,0-2,-2 0,-1 0,-2 0,1 0,1 0,0 0,3 0,0 0,0 0,0 0,0 0,0 0,1 0,3 0,-11 0,4 0,-5 0,2 0,6 0,2 0,4 0,4 0,2 0,-2 0,-1 0,-3 0,-2 0,-1 0,-3 0,1 0,1-1,5-1,3-2,2-1,1 0,-1 3,-2 0,-4 2,-4 0,-6 0,-5 0,9 0,-7 0,12 0,-6 0,1 0,0 0,0 0,-1 0,-1 0,-3 0,-1 0,-1 0,2 0,-1 0,4 0,-3 0,5 0,-2 0,1 0,-1 0,0 0,-1 0,1 0,2 0,0 1,0 1,0 3,0 1,1 1,2 0,1-1,-1-1,-1 0,-2-3,1 1,2 0,3-1,4 0,2 1,1-1,-1-1,-2-1,-4 2,-3 1,-3 0,0 0,1 0,-1-1,0 1,0-2,0-1,3 0,1 0,-1 0,0 0,-3 3,0-1,1 1,2-1,4-2,2 0,3 0,-1 0,-1 0,-1 0,-2 0,-2 0,0 0,2 0,5 0,7 0,1 0,2 0,-6 0,-3 0,-4 0,-7 0,-2 0,-3 0,-3 0,-1 0,2 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5.425"/>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0 133,'82'0,"-9"0,-32 0,1 0,-4 0,0 0,-2 0,-4 0,-2 0,0 0,2 0,2 0,4 0,1 0,-1 0,-3 0,-3 0,-3 0,-1 0,2-2,1-1,3-3,-1-2,-2 1,-1-1,0 3,1-1,3 0,-2 3,-2 0,-2 3,-4 0,-2 0,0 0,-1 0,0-2,3-1,3 1,4-1,6 0,0 0,0 0,0 1,-2 2,3 0,3-3,2 0,0 0,-2 1,0 2,-1 0,0-3,0 0,-3 0,-3 0,-4 3,1 0,0-3,4 0,-1-1,-1 0,0 1,-1 1,4-1,1 0,0 0,-1 0,-5 2,-3 1,-5 0,-3 0,-1 0,-1 0,-3 0,2 0,-2 0,7 6,-1-1,8 4,-4-3,-2-1,-4 0,-4-2,0-1,2 3,1-4,5 4,-3-5,1 2,0 1,0 0,0-1,0-2,3 0,4 0,3 0,3 0,4 0,0 0,0 0,-2 1,-7 2,-3-1,-3 1,-4-2,-3-1,-2 2,5 1,-5 1,7 1,-8-2,3-1,1-1,-1-1,0 0,0 1,-1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7.917"/>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82,'96'0,"-36"0,2 0,15 0,2 0,-1 0,-2 0,-5 0,-3 0,-4 0,-2 0,-8 0,0 0,1 0,0 0,-5 0,1 0,48 0,-48 0,1 0,0 0,0 0,47 0,-6-1,-8-2,-6-3,-4-3,-10-3,-7 2,-10 2,-10 3,-7 2,-3 1,0 2,3-2,2-1,2-1,8 2,1-1,4 0,2 0,-10 0,-7 3,-6 0,-6 0,0 0,-2 0,-4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40.572"/>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42,'56'0,"-1"0,2 0,-1 0,-5 0,-2 0,2 1,-2 1,44 1,-17 1,-7-1,-6-3,-2 0,2 0,-8 0,0 0,-4 0,0 0,-4 0,-7 0,-3 0,-6 0,-1 0,-3 0,1 0,2 0,2-3,4 0,0-2,0-1,-2 3,1-2,-1 2,0 0,0 0,0 1,1-1,-1-1,3 0,0 1,-1 0,-2 1,-2 2,1 0,-2 0,0 0,0 0,-2 0,-1 0,-5 0,-4 0,-1 0,0 0,1 0,2 0,0 0,-3 0,-1 0,-2 0,1 0,0 0,1 0,-1 0,0 0,3 0,-7 0,5 0,-2 2,0 1,7 2,-1 0,-8-2,-1-1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2410 54,'-89'0,"39"0,-3-1,-12-1,-1-2,2 0,3-1,3-1,4 0,-28-5,24 7,14 2,11 2,10 0,8 0,5 0,-14 0,-7 0,-24 0,-5-2,-3-1,2 1,7 0,4 2,6 0,4 0,2 0,5 0,3 0,6 0,3 0,2 0,1 0,-4 0,-2 0,-4 0,-3 0,-1 0,0 0,4 0,2 0,1 0,-4 0,-2 0,-6 2,-3 1,1-1,1 0,4 1,2-1,4 1,2-2,2-1,1 1,0 1,2 1,1-1,1 0,-1 2,0 1,1 1,-4-2,1-1,-1-2,2-1,1 0,9 0,-6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86,'85'0,"-36"0,1 0,5 0,2 0,1 0,0 0,-4-1,-1 0,-5-1,-2 0,33-7,-11-5,-9 0,-3-1,-6 5,-5 4,-4 3,-3 3,2 0,-2 0,0 0,-4 0,-2 0,-2 0,1 0,0 0,0 0,-2 0,-1 0,-3 0,1 0,-1 0,-2 0,0 0,-4 0,1 0,0 0,-1 0,1-2,0-1,-1 1,1 0,-1 2,3 0,1 0,2 0,1 0,-2 0,-2 0,-4 0,-2 0,2 0,2 0,10 0,3 0,3 0,-1 0,-5 0,0 0,-4 0,-2 0,-3 0,-6 0,-3 0,5 0,-3 0,9 0,-5 0,2 0,-2 0,-4 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1741 1,'-66'0,"4"0,16 0,-1 0,-3 0,7 0,4 0,3 0,0 0,-5 0,1 0,-1 0,0 0,-2 0,3 0,3 0,2 0,3 0,1 0,3 0,0 0,3 0,3 0,1 0,-1 0,-1 0,-3 0,1 0,2 0,1 0,2 0,1 0,1 0,1 0,0 0,-2 0,-4 0,-3 0,-4 0,-3 2,-1 0,3 2,5 0,0-2,13 0,-2-2,1 0,-4 0,-15 0,-9 0,-7 0,0 0,8 0,14 0,11 0,8-1,2-1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1745 1,'-87'0,"37"0,-3 0,-7 0,-2 0,-3 0,-1 0,3 0,2 0,11 0,4 0,-26 0,20 0,13 0,-2 0,-3 0,-1 4,-6 4,-2 1,2 2,2-1,2-3,4-1,1-1,1-2,3-1,3-2,4 0,4 0,4 0,2 0,1 0,1 0,0 0,-1 2,0 1,2 0,-1 0,-1-1,-1 2,0-2,5 1,3-1,3-2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1794 43,'-66'0,"-5"0,-1 0,2 0,16 0,17 0,18 0,9 0,-10-1,-1-1,-19 0,4 0,1 1,4 1,9 0,6 0,4 0,-2-2,1 0,-10-1,-3-1,-6 0,1-1,4 2,4 1,7-1,6 1,-11 0,2 0,-15 2,4 0,1 0,2 0,12 0,2 0,-3 0,-3 0,-12 0,2 2,3 0,1 2,1 1,1-3,1 0,2 0,1 0,2 1,2-2,2-1,-3 0,3 0,-12 0,-5 0,-8 0,-2 0,9 0,9 0,9 0,1 0,-2 0,-10 0,-6 0,-9 0,1 0,2 0,16 0,6 0,9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2049 1,'-81'0,"-11"0,39 0,-1 0,-3 0,1 0,3 0,-1 0,3 0,-1 0,3 0,2 0,-35 0,6 0,5 1,0 2,-5 0,7-1,7-1,8-1,10 0,4 0,0 0,2 2,-4 0,1 3,-1 0,-3 0,4 1,0 0,0 0,3 1,1-1,3-1,2-1,0-2,3 0,1 0,3 1,3-2,4-1,7 0,-3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39:43.4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71,'44'0,"1"0,-13 0,5 0,3 0,-3 0,-2 0,-4 0,0 0,-4-3,-2 1,-2-1,-1 1,-2 2,-2 0,-5 0,7 0,-6 0,10 0,-6 0,0 0,0 0,0 0,3 0,-3 0,0 0,0 0,2 0,1 0,-2 0,-1 0,0 0,1 0,2 0,-1 0,-2 0,0 0,-1 0,0 0,1 0,1 0,1-2,1-1,-3 0,0 1,0 2,-1 0,-1 0,0 0,1 0,-1 0,1 0,1 0,1 0,2 0,0 0,-2-2,0-1,-1 1,1-1,0 3,0-2,-1-1,0 0,2 1,0 2,-5 0,2-1,-2-2,4 0,1 1,5 1,0 1,0 0,-1 0,-3 0,0 0,0-1,0-1,0-1,0 0,0 1,0 2,1 0,-1 0,0-2,-2-1,-1 0,-3 1,2 2,-3 0,2 4,-1-1,-1 4,1-2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18.5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1666 0,'-73'0,"-5"0,5 0,1 0,8 0,12 0,10 0,7 0,8 0,4 0,2 0,2 0,-2 0,-1 0,0 0,1 0,2 0,3 0,0 0,-1 0,2 0,0 0,-1 0,1 0,-3 0,5 0,-7 0,7 0,-4 0,0 0,1 0,-1 0,-4 0,8 0,-5 0,1 0,4 0,-8 2,9 1,-4-1,0 4,2-5,-4 3,3-4,0 1,-4 3,5 1,-2 0,-1-2,5-3,-7 0,4 0,0 0,-8 0,10 0,-7 0,3 0,4 0,-7 0,6 0,0 0,-5 0,5 0,-2 2,0 0,2 0,-4 1,4-3,-3 0,2 0,-2 0,0 0,1 1,-1 2,2-1,-1 1,2-3,-1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39.1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1941 21,'-59'0,"-1"0,0 0,1 0,6 0,1 0,-47 0,11 0,22-1,17-1,8-3,3 0,-1 0,3 3,0 2,1 0,-2 0,1 0,0 0,1 0,1 0,2 0,1 0,1 0,2 0,1 0,0 0,3 0,-3 0,3 0,2 0,1 0,2 0,1 0,-1 0,0 0,1 0,2 0,0 0,-1 0,0 0,-2 0,0 0,0 0,1 0,2 0,-1 0,3 0,-6 0,6 0,-3 0,1 0,4 0,-9 0,8 0,-7 0,7 0,-2 0,-2 0,4 0,-7 0,7 0,-7 0,5 0,1 0,-4 0,6 0,-4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43.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1714 1,'-78'0,"-4"0,-7 0,-4 0,3 0,11 0,6 0,3 0,2 0,-6 0,7 0,5 0,7 0,3 0,3 2,4 3,3 1,6 1,3-2,3-3,1 2,0-1,3 0,-1-1,2-2,4 2,-1 1,1-1,-1 0,0-2,1 0,2 0,1 0,1 0,3 0,-4 0,5 0,-6 0,4 0,1 0,-4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45.6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1326 48,'-84'0,"-4"0,0 0,-3 0,6 0,13 0,9 0,8 0,3 0,-3 0,4-1,6-1,2-1,4-1,3 0,5 1,2-1,3 1,3 0,1 0,4 3,1 0,1 0,1-1,0-2,-6 1,4-1,-3 1,5-1,2 1,-3 0,0 2,1 0,-3 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54.5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1852 56,'-53'0,"-1"0,-6 0,-1 0,-4 0,0 0,-3 0,1 0,1 0,2 0,13 0,2 0,-45 0,7 0,10 0,-4-1,22-1,14-1,8 0,8 2,3 1,7 0,3 0,-1 0,1 0,-3 0,0-2,1-1,-1 1,0-1,1 1,1 0,3-3,-3 1,2-2,-3 3,3-1,1 2,-1-1,-1 1,-2 0,2 2,0 0,2 0,-6 0,6 0,-5 0,5 0,0 0,-6 0,6 0,-2 0,-1 0,5 0,-10 0,11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40.8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4539 76,'-95'0,"0"0,0 0,0 0,-1 0,1 0,0 0,0 0,0 0,-1 0,1 0,0 0,0 0,-1 0,-8 0,-5 0,-2 0,-1 0,2 0,3 0,7 0,9 0,10 0,12 0,16 0,-7 0,19 0,-4 0,0 0,1 0,0 0,-5 0,0 0,3 0,0 0,4 0,4 0,4 0,9 0,-3 0,14 0,-2 0,-1 0,-12 0,-26 0,-21 0,-17 0,0 0,7 0,18 0,17 0,11 0,10 0,7 0,5 0,7-2,-6-4,7-3,-17 3,-4 0,-17 2,-13-1,0 1,5 1,9 3,23 0,4 0,10 0,-5-6,-15 4,-18-8,-16 6,-10-1,9 1,16 4,22 0,13 0,10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44.1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1,'55'4,"-1"0,1 5,0 2,-1 1,-1 1,-1 1,0-1,44 5,-17-10,0-1,0-1,5 3,9 0,-5 0,-2 0,-4-2,-5 1,-8-3,-13 2,-9-2,-4-1,-21 0,2-4,-17 0,10 0,5 0,22 0,13 0,13 0,5 0,-10 0,-13 0,-14 0,-15 0,-8 0,1 0,-2 0,21 0,10 0,19 0,7 0,-3 0,-6 0,-7 0,-4 0,3 0,1 0,0 0,-1 0,-3 0,0 0,-1 0,-4 0,0 0,-1 0,1 0,-2 0,-1 0,2 0,1 4,5 1,-2 3,-3 0,-1-1,-4 1,1-3,7 2,3-2,4-1,-1 0,1-4,1 0,-1 0,-3 0,-7 0,-3 0,-4 0,-4 0,2 0,0 0,-1 0,0 0,-5 0,1 0,-1 0,-3 0,-6 0,-5 0,-4 0,13 0,6 0,18 0,1 0,-2 0,-8 0,-12 0,-10 0,-7 0,8 0,11 0,26 0,9-4,4-1,-12-3,-11 0,-25 4,-5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50.0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1,'85'0,"-29"0,4 0,17 0,3 0,14 0,1 0,-4 0,0 0,-1 0,2 0,7 2,2 0,-33 1,1 1,2-1,6 1,2 0,-1 0,-2 1,0 1,-2-1,-5-1,-1 0,-2 0,27 1,-3 1,-9 1,-2 1,-5-2,-1 0,0 1,0 0,-3-1,0-2,-4-1,-2-1,-5 0,-2-1,38 3,-11 1,-10 0,0 2,2-3,5 2,0-2,-5-3,-6-1,-5 0,-2 0,-2 0,2 0,-4 0,-4 0,-6 0,-5 0,0 0,1 0,0 0,1 0,-4 0,-5 0,-2 0,-15 0,-3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53.5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95,'71'0,"1"0,2 0,3 0,5 0,2 0,9 0,1 0,5 0,0 0,-6 0,-2 0,-5 0,0 0,-4 0,-1 0,-2 0,2 0,6 0,0 0,-4-2,-2-1,-4-1,-3-2,-5 1,-1-1,-5-1,-2 1,-2 1,0 1,-4-1,-1 1,-1-3,-2 1,37-5,-11 2,-11 5,-11 4,-1 0,-3 0,1 0,-1 0,-2 0,-4 0,-2 0,-2 0,-5 0,0 0,-4 0,-1 0,-1 0,-3 0,0 0,0 0,3 0,6 0,2 0,5 0,4 0,1 0,1 3,-1 4,-5 1,-4 3,-4-3,-8-3,-7-2,-9 0,4 1,0-1,14 3,1-1,5 1,1 1,-6 3,-4 0,-12 3,-8 0,-4 4,-2-1,0-1,0 4,0-7,0 8,0-3,0 0,0-2,-21-4,6-5,-19-2,13-4,-6 4,-4 0,-6 1,-8-1,3-4,-2 0,3 0,0 0,-7 0,-6 0,-9 0,-10 0,-3 0,5 0,10 0,12 0,8 0,5 0,5-1,11-2,7-1,-1-3,1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39:55.2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20,'59'0,"-5"0,-21 0,-1 0,-2 0,1 0,-3 0,-1 0,-3 0,-2 0,-1 0,3 0,0 0,1 0,-1 0,-3 0,-2 0,-2 0,-2 0,-1 0,5 0,-4 0,2 0,0 0,-5 0,11 0,-12 0,13 0,-8 0,8 0,-5 0,-1 0,0 0,1 0,0 0,-1 0,-3 0,1 0,2 0,1 0,30 0,-23 0,21 0,-31 0,-1 0,1 0,5 0,-5 0,1 0,3 0,-6 0,8 0,-6 0,0 0,0 0,-1 0,1 0,5 0,-3 0,4 0,-7 0,5 0,-3 0,8 0,-5 0,-1-2,-1 0,1-1,0 0,0 3,-4 0,1 0,-3 0,5 0,-1 0,0 0,1 0,-3 0,0 0,0 0,3 0,-4 0,9 0,-8 0,4-2,-5-1,0 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0.2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66,'70'-4,"0"-2,-2-2,-4 1,-5 1,-9 3,-6 2,-3 1,-5 0,-1 0,-7 0,-3 0,-4 0,0 0,0 0,0 0,0 0,1 0,0 0,2 0,1 0,-1 0,-1 0,-2 0,3-2,0-1,4 0,-1 1,-3 2,0 0,-2 0,-1 0,0 0,0-2,0-1,0 0,0 1,0 2,0 0,-4 0,-4-1,3-3,-2 2,6-1,-6 3,2 0,0 0,2 0,3 2,-1 1,-5 0,-1-1,3-2,1 0,4 0,-5 0,-4 0,7 0,-6 2,8 1,-8 0,0 3,1-5,0 3,1-3,7-1,8 0,14 0,10 0,0 0,-6 0,-11 0,-10 0,-7 0,-7 0,3 0,-3 0,7 0,0 0,2 0,3 0,1 0,0 0,-2 0,-2 0,-2 0,2 0,2 0,1 0,4 0,-1 2,-2 0,-2 1,-3 0,-1-3,0 0,0 0,-2 0,-2 0,-1 0,0 0,2 0,4 2,5 2,1-1,-1-1,-3-2,-2 0,-1 0,-2 0,-5 0,3 4,0 0,11 5,4 1,1-1,-2-1,-5-3,-2-2,-10-2,2-1,-1 0,0 0,9 3,-7-1,-3 1,-2-1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2.6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0 142,'68'0,"-1"0,4 0,2 0,0 0,2 0,2 0,0 0,-2 0,-2 0,-11-1,-4 0,-4-1,-2-2,39-9,-5-3,5-2,-9 5,-1 4,-3 2,3 0,0 0,3 1,-2-4,-6 4,-6 0,-8 3,-4 3,-1 0,3 0,4 0,6 0,0 0,2 0,4 0,2 0,4-2,-5-2,-8 1,-11 0,-8 3,-5 0,3 0,8 0,8 0,4 0,-2 0,-7 0,-11 0,-7 0,-7 0,-6 0,-7 0,-6 0,-1 0,5 0,-2 0,8 0,-7 0,3 0,-2 0,-6 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7.9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0,'60'0,"-4"0,-19 0,0 0,-6 0,-1 0,-1 0,-2 0,0 0,-3 0,1 0,0 0,0 0,-1 0,-3 0,0 0,3 0,4 0,2 0,1 0,-1 0,-2 0,-4 0,0 0,-5 0,-1 0,0 0,-2 0,1 0,2 0,0 0,2 0,0 3,1 0,-1 2,0 2,0-1,0-1,0-2,0 0,1-1,2 1,0-2,3-1,0 2,0 1,0 2,-1 0,0-2,2 2,3-2,7 0,2-1,2-2,-2 0,-4 0,-3 0,-4 0,0 0,0 0,2 0,3 0,0 0,-3 0,-3 0,-2 0,-1 0,-1 0,-1 0,-8 0,-2 0,2 0,-1 0,7 0,0 0,3 0,1 0,-1 0,-2 0,-1 0,3 0,5 0,5 0,7 0,4 0,0 0,-3 0,-4 3,-4 0,-1 0,1-1,-1-2,1 0,1 0,-2 0,-2 0,-1 0,1 0,3 0,5 0,1 0,0 0,2 0,1 0,3 0,1 0,1 0,-3 0,-4 0,-5 0,-2 0,0 0,-4 0,-3 0,-7 0,-6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14.6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53,'66'0,"4"0,3 0,4 0,-7 0,-8 0,-11 0,-10 0,-5 0,-5 0,-1 0,-4-2,1-1,-1-2,1 0,1 2,-4 1,0 2,-3 0,1 0,-1-1,0-1,0-1,3-2,0 0,1-1,-1 1,-3 2,0 1,-3 2,0 0,-2 0,1 0,1 0,1 0,2 0,0 0,3 0,3 0,5 0,5 2,6 4,6 4,2 2,-1-1,-3-2,-6-3,-6 0,-7-3,-4 0,-3-3,-1 2,-2 1,-2 0,4 3,-2-4,6 2,-3-4,0 0,0 0,0 0,0 0,-3 0,-4 0,2 0,-2 0,17 0,5 0,6 0,5 0,-7 0,-3 0,-7 0,-6 0,-3 0,0 0,-2 0,0 0,-3 0,-3 0,4 0,2 0,1-1,4-1,0-2,1 1,2 1,-5 2,-8 0,0 0,10 0,2 0,12 0,-5-2,-2-1,-3-1,-6 2,-4 2,1 0,-1 0,2 0,1 0,1 0,-1 0,-2-2,0-1,-8 0,9 1,-3 2,13 0,-2 0,3 0,-4 0,-5 0,-6 0,1 0,-2 0,7 0,2 0,1 0,-3 0,-5 0,-2 0,-2 0,6 0,-5 0,2 0,1 0,-5 0,7 0,3 0,2 0,5 0,-9 0,-6 0,-6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23.459"/>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31,'58'0,"-8"0,-24 0,0 0,-2 0,0 0,1 0,0 0,2 0,1 0,-4 0,0 0,0 0,-10 0,4 0,-6 0,5 0,4 0,0 0,0 0,0 0,0 0,0-2,0-1,0 0,1 1,-3 0,-1-1,-2 0,0-2,-1 3,2-1,0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25.938"/>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11,'55'0,"-4"0,-11 0,-6 0,-7 0,-6 0,-3 0,0 0,1 0,1 0,-1 0,-2 0,-1 0,0 0,3 0,0 0,0 0,-5 0,3 0,2-3,3 0,3 1,-4-1,-1 3,-4 0,-1 0,2 0,-2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325C7-60EC-A242-9953-60CBBBD2270A}" type="datetimeFigureOut">
              <a:rPr lang="en-US" smtClean="0"/>
              <a:t>6/19/23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B931-01B2-7F4E-98D6-17CE49A98483}" type="slidenum">
              <a:rPr lang="en-US" smtClean="0"/>
              <a:t>‹#›</a:t>
            </a:fld>
            <a:endParaRPr lang="en-US"/>
          </a:p>
        </p:txBody>
      </p:sp>
    </p:spTree>
    <p:extLst>
      <p:ext uri="{BB962C8B-B14F-4D97-AF65-F5344CB8AC3E}">
        <p14:creationId xmlns:p14="http://schemas.microsoft.com/office/powerpoint/2010/main" val="358704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See .</a:t>
            </a:r>
            <a:r>
              <a:rPr lang="en-US" dirty="0" err="1"/>
              <a:t>Rmd</a:t>
            </a:r>
            <a:r>
              <a:rPr lang="en-US" dirty="0"/>
              <a:t> file for </a:t>
            </a:r>
            <a:r>
              <a:rPr lang="en-US" dirty="0" err="1"/>
              <a:t>mrkta</a:t>
            </a:r>
            <a:r>
              <a:rPr lang="en-US" dirty="0"/>
              <a:t> survey - PDF</a:t>
            </a:r>
          </a:p>
        </p:txBody>
      </p:sp>
      <p:sp>
        <p:nvSpPr>
          <p:cNvPr id="4" name="Slide Number Placeholder 3"/>
          <p:cNvSpPr>
            <a:spLocks noGrp="1"/>
          </p:cNvSpPr>
          <p:nvPr>
            <p:ph type="sldNum" sz="quarter" idx="5"/>
          </p:nvPr>
        </p:nvSpPr>
        <p:spPr/>
        <p:txBody>
          <a:bodyPr/>
          <a:lstStyle/>
          <a:p>
            <a:fld id="{EDD5B931-01B2-7F4E-98D6-17CE49A98483}" type="slidenum">
              <a:rPr lang="en-US" smtClean="0"/>
              <a:t>1</a:t>
            </a:fld>
            <a:endParaRPr lang="en-US"/>
          </a:p>
        </p:txBody>
      </p:sp>
    </p:spTree>
    <p:extLst>
      <p:ext uri="{BB962C8B-B14F-4D97-AF65-F5344CB8AC3E}">
        <p14:creationId xmlns:p14="http://schemas.microsoft.com/office/powerpoint/2010/main" val="1338738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 if </a:t>
            </a:r>
            <a:r>
              <a:rPr lang="en-US" dirty="0" err="1"/>
              <a:t>placetype</a:t>
            </a:r>
            <a:r>
              <a:rPr lang="en-US" dirty="0"/>
              <a:t> is “other” please specify. </a:t>
            </a:r>
          </a:p>
          <a:p>
            <a:endParaRPr lang="en-US" dirty="0"/>
          </a:p>
          <a:p>
            <a:r>
              <a:rPr lang="en-US" dirty="0"/>
              <a:t>e.g. “he comes to buy”, “</a:t>
            </a:r>
            <a:r>
              <a:rPr lang="en-GB" dirty="0">
                <a:effectLst/>
              </a:rPr>
              <a:t>He buys livestock from breeders on the way before bringing them to the auction”</a:t>
            </a:r>
          </a:p>
          <a:p>
            <a:br>
              <a:rPr lang="en-GB" b="0" i="0" dirty="0">
                <a:solidFill>
                  <a:srgbClr val="202124"/>
                </a:solidFill>
                <a:effectLst/>
                <a:latin typeface="arial" panose="020B0604020202020204" pitchFamily="34" charset="0"/>
              </a:rPr>
            </a:b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26</a:t>
            </a:fld>
            <a:endParaRPr lang="en-US"/>
          </a:p>
        </p:txBody>
      </p:sp>
    </p:spTree>
    <p:extLst>
      <p:ext uri="{BB962C8B-B14F-4D97-AF65-F5344CB8AC3E}">
        <p14:creationId xmlns:p14="http://schemas.microsoft.com/office/powerpoint/2010/main" val="297550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 if </a:t>
            </a:r>
            <a:r>
              <a:rPr lang="en-US" dirty="0" err="1"/>
              <a:t>placetype</a:t>
            </a:r>
            <a:r>
              <a:rPr lang="en-US" dirty="0"/>
              <a:t> is “other” please specify. </a:t>
            </a:r>
          </a:p>
          <a:p>
            <a:endParaRPr lang="en-US" dirty="0"/>
          </a:p>
          <a:p>
            <a:r>
              <a:rPr lang="en-US" dirty="0"/>
              <a:t>e.g. “he comes to buy”, “</a:t>
            </a:r>
            <a:r>
              <a:rPr lang="en-GB" dirty="0">
                <a:effectLst/>
              </a:rPr>
              <a:t>He buys livestock from breeders on the way before bringing them to the auction”</a:t>
            </a:r>
          </a:p>
          <a:p>
            <a:br>
              <a:rPr lang="en-GB" b="0" i="0" dirty="0">
                <a:solidFill>
                  <a:srgbClr val="202124"/>
                </a:solidFill>
                <a:effectLst/>
                <a:latin typeface="arial" panose="020B0604020202020204" pitchFamily="34" charset="0"/>
              </a:rPr>
            </a:b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27</a:t>
            </a:fld>
            <a:endParaRPr lang="en-US"/>
          </a:p>
        </p:txBody>
      </p:sp>
    </p:spTree>
    <p:extLst>
      <p:ext uri="{BB962C8B-B14F-4D97-AF65-F5344CB8AC3E}">
        <p14:creationId xmlns:p14="http://schemas.microsoft.com/office/powerpoint/2010/main" val="86669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a:t>
            </a:r>
            <a:r>
              <a:rPr lang="en-US" dirty="0" err="1"/>
              <a:t>ihowanza</a:t>
            </a:r>
            <a:r>
              <a:rPr lang="en-US" dirty="0"/>
              <a:t>, </a:t>
            </a:r>
            <a:r>
              <a:rPr lang="en-US" dirty="0" err="1"/>
              <a:t>imalilosongwe</a:t>
            </a: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32</a:t>
            </a:fld>
            <a:endParaRPr lang="en-US"/>
          </a:p>
        </p:txBody>
      </p:sp>
    </p:spTree>
    <p:extLst>
      <p:ext uri="{BB962C8B-B14F-4D97-AF65-F5344CB8AC3E}">
        <p14:creationId xmlns:p14="http://schemas.microsoft.com/office/powerpoint/2010/main" val="247029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Kiliamatundu</a:t>
            </a:r>
            <a:r>
              <a:rPr lang="en-US" dirty="0"/>
              <a:t> has 2 points marked but the one at -6 is a mistake (</a:t>
            </a:r>
            <a:r>
              <a:rPr lang="en-US" dirty="0" err="1"/>
              <a:t>gps</a:t>
            </a:r>
            <a:r>
              <a:rPr lang="en-US" dirty="0"/>
              <a:t> cords are wrong and need updating)</a:t>
            </a:r>
          </a:p>
        </p:txBody>
      </p:sp>
      <p:sp>
        <p:nvSpPr>
          <p:cNvPr id="4" name="Slide Number Placeholder 3"/>
          <p:cNvSpPr>
            <a:spLocks noGrp="1"/>
          </p:cNvSpPr>
          <p:nvPr>
            <p:ph type="sldNum" sz="quarter" idx="5"/>
          </p:nvPr>
        </p:nvSpPr>
        <p:spPr/>
        <p:txBody>
          <a:bodyPr/>
          <a:lstStyle/>
          <a:p>
            <a:fld id="{EDD5B931-01B2-7F4E-98D6-17CE49A98483}" type="slidenum">
              <a:rPr lang="en-US" smtClean="0"/>
              <a:t>34</a:t>
            </a:fld>
            <a:endParaRPr lang="en-US"/>
          </a:p>
        </p:txBody>
      </p:sp>
    </p:spTree>
    <p:extLst>
      <p:ext uri="{BB962C8B-B14F-4D97-AF65-F5344CB8AC3E}">
        <p14:creationId xmlns:p14="http://schemas.microsoft.com/office/powerpoint/2010/main" val="15301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Mapogoro</a:t>
            </a:r>
            <a:r>
              <a:rPr lang="en-US" dirty="0"/>
              <a:t> has 3 points – mostly clustered around -8.3 but a few outside this which seem to be </a:t>
            </a:r>
            <a:r>
              <a:rPr lang="en-US" dirty="0" err="1"/>
              <a:t>mistaked</a:t>
            </a:r>
            <a:r>
              <a:rPr lang="en-US" dirty="0"/>
              <a:t> (those further south). </a:t>
            </a:r>
          </a:p>
          <a:p>
            <a:r>
              <a:rPr lang="en-US" dirty="0" err="1"/>
              <a:t>Mapogoro</a:t>
            </a:r>
            <a:r>
              <a:rPr lang="en-US" dirty="0"/>
              <a:t> (-8.3) and </a:t>
            </a:r>
            <a:r>
              <a:rPr lang="en-US" dirty="0" err="1"/>
              <a:t>madibira</a:t>
            </a:r>
            <a:r>
              <a:rPr lang="en-US" dirty="0"/>
              <a:t> (-8.2) are almost the same place – I think </a:t>
            </a:r>
            <a:r>
              <a:rPr lang="en-US" dirty="0" err="1"/>
              <a:t>madeco</a:t>
            </a:r>
            <a:r>
              <a:rPr lang="en-US" dirty="0"/>
              <a:t> is also </a:t>
            </a:r>
            <a:r>
              <a:rPr lang="en-US" dirty="0" err="1"/>
              <a:t>madibira</a:t>
            </a:r>
            <a:r>
              <a:rPr lang="en-US" dirty="0"/>
              <a:t>?</a:t>
            </a:r>
          </a:p>
          <a:p>
            <a:r>
              <a:rPr lang="en-US" dirty="0" err="1"/>
              <a:t>Mailisita</a:t>
            </a:r>
            <a:r>
              <a:rPr lang="en-US" dirty="0"/>
              <a:t> and </a:t>
            </a:r>
            <a:r>
              <a:rPr lang="en-US" dirty="0" err="1"/>
              <a:t>lukuledi</a:t>
            </a:r>
            <a:r>
              <a:rPr lang="en-US" dirty="0"/>
              <a:t> are v close together but seemingly distinct?</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35</a:t>
            </a:fld>
            <a:endParaRPr lang="en-US"/>
          </a:p>
        </p:txBody>
      </p:sp>
    </p:spTree>
    <p:extLst>
      <p:ext uri="{BB962C8B-B14F-4D97-AF65-F5344CB8AC3E}">
        <p14:creationId xmlns:p14="http://schemas.microsoft.com/office/powerpoint/2010/main" val="218227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lots of clustering of markets in the south-south-east region, including on other maps – need to </a:t>
            </a:r>
            <a:r>
              <a:rPr lang="en-US" dirty="0" err="1"/>
              <a:t>verigy</a:t>
            </a:r>
            <a:r>
              <a:rPr lang="en-US" dirty="0"/>
              <a:t> that these are all distinct.</a:t>
            </a:r>
          </a:p>
          <a:p>
            <a:r>
              <a:rPr lang="en-US" dirty="0" err="1"/>
              <a:t>Mbuyuni</a:t>
            </a:r>
            <a:r>
              <a:rPr lang="en-US" dirty="0"/>
              <a:t> &amp; </a:t>
            </a:r>
            <a:r>
              <a:rPr lang="en-US" dirty="0" err="1"/>
              <a:t>mchauru</a:t>
            </a:r>
            <a:r>
              <a:rPr lang="en-US" dirty="0"/>
              <a:t> overlapping</a:t>
            </a:r>
          </a:p>
          <a:p>
            <a:endParaRPr lang="en-US" dirty="0"/>
          </a:p>
          <a:p>
            <a:endParaRPr lang="en-US" dirty="0"/>
          </a:p>
          <a:p>
            <a:r>
              <a:rPr lang="en-US" dirty="0"/>
              <a:t>Very oddly there are multiple entries for </a:t>
            </a:r>
            <a:r>
              <a:rPr lang="en-US" dirty="0" err="1"/>
              <a:t>Mbuyuni</a:t>
            </a:r>
            <a:r>
              <a:rPr lang="en-US" dirty="0"/>
              <a:t> at -8 and at -10 under different </a:t>
            </a:r>
            <a:r>
              <a:rPr lang="en-US" dirty="0" err="1"/>
              <a:t>distrcts</a:t>
            </a:r>
            <a:r>
              <a:rPr lang="en-US" dirty="0"/>
              <a:t>: Mtwara and </a:t>
            </a:r>
            <a:r>
              <a:rPr lang="en-US" dirty="0" err="1"/>
              <a:t>mporogoro</a:t>
            </a:r>
            <a:r>
              <a:rPr lang="en-US" dirty="0"/>
              <a:t>??? I think it may need correcting to </a:t>
            </a:r>
            <a:r>
              <a:rPr lang="en-US" dirty="0" err="1"/>
              <a:t>Minepa</a:t>
            </a:r>
            <a:r>
              <a:rPr lang="en-US" dirty="0"/>
              <a:t> … or </a:t>
            </a:r>
            <a:r>
              <a:rPr lang="en-US" dirty="0" err="1"/>
              <a:t>mbuyuni.minepa</a:t>
            </a: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36</a:t>
            </a:fld>
            <a:endParaRPr lang="en-US"/>
          </a:p>
        </p:txBody>
      </p:sp>
    </p:spTree>
    <p:extLst>
      <p:ext uri="{BB962C8B-B14F-4D97-AF65-F5344CB8AC3E}">
        <p14:creationId xmlns:p14="http://schemas.microsoft.com/office/powerpoint/2010/main" val="20837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Muungano</a:t>
            </a:r>
            <a:r>
              <a:rPr lang="en-US" dirty="0"/>
              <a:t> is a bit all over the place: entry at -8.2 corrected to </a:t>
            </a:r>
            <a:r>
              <a:rPr lang="en-US" dirty="0" err="1"/>
              <a:t>mapogoro</a:t>
            </a:r>
            <a:r>
              <a:rPr lang="en-US" dirty="0"/>
              <a:t>, the other two (at -8.3 &amp; -9) appear </a:t>
            </a:r>
            <a:r>
              <a:rPr lang="en-US" dirty="0" err="1"/>
              <a:t>dorrect</a:t>
            </a:r>
            <a:endParaRPr lang="en-US" dirty="0"/>
          </a:p>
          <a:p>
            <a:r>
              <a:rPr lang="en-US" dirty="0"/>
              <a:t>Check </a:t>
            </a:r>
            <a:r>
              <a:rPr lang="en-US" dirty="0" err="1"/>
              <a:t>mtandi</a:t>
            </a:r>
            <a:r>
              <a:rPr lang="en-US" dirty="0"/>
              <a:t> as appears to have 2 different locations: mistake at -11. (otherwise correct)</a:t>
            </a:r>
          </a:p>
          <a:p>
            <a:r>
              <a:rPr lang="en-US" dirty="0" err="1"/>
              <a:t>Msisi</a:t>
            </a:r>
            <a:r>
              <a:rPr lang="en-US" dirty="0"/>
              <a:t> and </a:t>
            </a:r>
            <a:r>
              <a:rPr lang="en-US" dirty="0" err="1"/>
              <a:t>mundemo</a:t>
            </a:r>
            <a:r>
              <a:rPr lang="en-US" dirty="0"/>
              <a:t> are v close – these definitely seem correct upon checking</a:t>
            </a:r>
          </a:p>
        </p:txBody>
      </p:sp>
      <p:sp>
        <p:nvSpPr>
          <p:cNvPr id="4" name="Slide Number Placeholder 3"/>
          <p:cNvSpPr>
            <a:spLocks noGrp="1"/>
          </p:cNvSpPr>
          <p:nvPr>
            <p:ph type="sldNum" sz="quarter" idx="5"/>
          </p:nvPr>
        </p:nvSpPr>
        <p:spPr/>
        <p:txBody>
          <a:bodyPr/>
          <a:lstStyle/>
          <a:p>
            <a:fld id="{EDD5B931-01B2-7F4E-98D6-17CE49A98483}" type="slidenum">
              <a:rPr lang="en-US" smtClean="0"/>
              <a:t>37</a:t>
            </a:fld>
            <a:endParaRPr lang="en-US"/>
          </a:p>
        </p:txBody>
      </p:sp>
    </p:spTree>
    <p:extLst>
      <p:ext uri="{BB962C8B-B14F-4D97-AF65-F5344CB8AC3E}">
        <p14:creationId xmlns:p14="http://schemas.microsoft.com/office/powerpoint/2010/main" val="260028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Namalenga</a:t>
            </a:r>
            <a:r>
              <a:rPr lang="en-US" dirty="0"/>
              <a:t> is </a:t>
            </a:r>
            <a:r>
              <a:rPr lang="en-US" dirty="0" err="1"/>
              <a:t>nagaga</a:t>
            </a:r>
            <a:r>
              <a:rPr lang="en-US" dirty="0"/>
              <a:t> – has been corrected on lookup (19/06)</a:t>
            </a:r>
          </a:p>
          <a:p>
            <a:r>
              <a:rPr lang="en-US" dirty="0" err="1"/>
              <a:t>Mwasamba</a:t>
            </a:r>
            <a:r>
              <a:rPr lang="en-US" dirty="0"/>
              <a:t> appears to have mistakes in </a:t>
            </a:r>
            <a:r>
              <a:rPr lang="en-US" dirty="0" err="1"/>
              <a:t>gps</a:t>
            </a:r>
            <a:r>
              <a:rPr lang="en-US" dirty="0"/>
              <a:t> with entries at -2.5 (should be -2.3)</a:t>
            </a:r>
          </a:p>
          <a:p>
            <a:r>
              <a:rPr lang="en-US" dirty="0" err="1"/>
              <a:t>Mwasamba</a:t>
            </a:r>
            <a:r>
              <a:rPr lang="en-US" dirty="0"/>
              <a:t> also has a mistake in the ward entry: 2 with </a:t>
            </a:r>
            <a:r>
              <a:rPr lang="en-US" dirty="0" err="1"/>
              <a:t>glilya</a:t>
            </a:r>
            <a:r>
              <a:rPr lang="en-US" dirty="0"/>
              <a:t> which should be </a:t>
            </a:r>
            <a:r>
              <a:rPr lang="en-US" dirty="0" err="1"/>
              <a:t>mwasamba</a:t>
            </a:r>
            <a:r>
              <a:rPr lang="en-US" dirty="0"/>
              <a:t> ward</a:t>
            </a:r>
          </a:p>
          <a:p>
            <a:r>
              <a:rPr lang="en-US" dirty="0" err="1"/>
              <a:t>mwena</a:t>
            </a:r>
            <a:r>
              <a:rPr lang="en-US" dirty="0"/>
              <a:t> and </a:t>
            </a:r>
            <a:r>
              <a:rPr lang="en-US" dirty="0" err="1"/>
              <a:t>nangoo</a:t>
            </a:r>
            <a:r>
              <a:rPr lang="en-US" dirty="0"/>
              <a:t> are v close – having checked these definitely seem to be distinct</a:t>
            </a:r>
          </a:p>
          <a:p>
            <a:r>
              <a:rPr lang="en-US" dirty="0"/>
              <a:t>Otherwise all look fairly good</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38</a:t>
            </a:fld>
            <a:endParaRPr lang="en-US"/>
          </a:p>
        </p:txBody>
      </p:sp>
    </p:spTree>
    <p:extLst>
      <p:ext uri="{BB962C8B-B14F-4D97-AF65-F5344CB8AC3E}">
        <p14:creationId xmlns:p14="http://schemas.microsoft.com/office/powerpoint/2010/main" val="417281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Ntalamila</a:t>
            </a:r>
            <a:r>
              <a:rPr lang="en-US" dirty="0"/>
              <a:t> – close together but all look fine </a:t>
            </a:r>
            <a:r>
              <a:rPr lang="en-US" dirty="0" err="1"/>
              <a:t>gps</a:t>
            </a:r>
            <a:r>
              <a:rPr lang="en-US" dirty="0"/>
              <a:t> wise</a:t>
            </a:r>
          </a:p>
          <a:p>
            <a:r>
              <a:rPr lang="en-US" dirty="0" err="1"/>
              <a:t>Nanyumbu</a:t>
            </a:r>
            <a:r>
              <a:rPr lang="en-US" dirty="0"/>
              <a:t> – has a mistake in </a:t>
            </a:r>
            <a:r>
              <a:rPr lang="en-US" dirty="0" err="1"/>
              <a:t>gps</a:t>
            </a:r>
            <a:r>
              <a:rPr lang="en-US" dirty="0"/>
              <a:t> at -10.7</a:t>
            </a:r>
          </a:p>
          <a:p>
            <a:r>
              <a:rPr lang="en-US" dirty="0" err="1"/>
              <a:t>Ndomoni</a:t>
            </a:r>
            <a:r>
              <a:rPr lang="en-US" dirty="0"/>
              <a:t> looks fine</a:t>
            </a:r>
          </a:p>
          <a:p>
            <a:r>
              <a:rPr lang="en-US" dirty="0" err="1"/>
              <a:t>Rujewa</a:t>
            </a:r>
            <a:r>
              <a:rPr lang="en-US" dirty="0"/>
              <a:t>? Is clearly </a:t>
            </a:r>
            <a:r>
              <a:rPr lang="en-US" dirty="0" err="1"/>
              <a:t>rujewa</a:t>
            </a:r>
            <a:r>
              <a:rPr lang="en-US" dirty="0"/>
              <a:t> market – updated on lookup 19/-6</a:t>
            </a:r>
          </a:p>
        </p:txBody>
      </p:sp>
      <p:sp>
        <p:nvSpPr>
          <p:cNvPr id="4" name="Slide Number Placeholder 3"/>
          <p:cNvSpPr>
            <a:spLocks noGrp="1"/>
          </p:cNvSpPr>
          <p:nvPr>
            <p:ph type="sldNum" sz="quarter" idx="5"/>
          </p:nvPr>
        </p:nvSpPr>
        <p:spPr/>
        <p:txBody>
          <a:bodyPr/>
          <a:lstStyle/>
          <a:p>
            <a:fld id="{EDD5B931-01B2-7F4E-98D6-17CE49A98483}" type="slidenum">
              <a:rPr lang="en-US" smtClean="0"/>
              <a:t>39</a:t>
            </a:fld>
            <a:endParaRPr lang="en-US"/>
          </a:p>
        </p:txBody>
      </p:sp>
    </p:spTree>
    <p:extLst>
      <p:ext uri="{BB962C8B-B14F-4D97-AF65-F5344CB8AC3E}">
        <p14:creationId xmlns:p14="http://schemas.microsoft.com/office/powerpoint/2010/main" val="181039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look pretty good</a:t>
            </a:r>
          </a:p>
          <a:p>
            <a:r>
              <a:rPr lang="en-US" dirty="0"/>
              <a:t>2 entries for </a:t>
            </a:r>
            <a:r>
              <a:rPr lang="en-US" dirty="0" err="1"/>
              <a:t>utengule</a:t>
            </a:r>
            <a:r>
              <a:rPr lang="en-US" dirty="0"/>
              <a:t> </a:t>
            </a:r>
            <a:r>
              <a:rPr lang="en-US"/>
              <a:t>market – corrected in lookup</a:t>
            </a:r>
          </a:p>
        </p:txBody>
      </p:sp>
      <p:sp>
        <p:nvSpPr>
          <p:cNvPr id="4" name="Slide Number Placeholder 3"/>
          <p:cNvSpPr>
            <a:spLocks noGrp="1"/>
          </p:cNvSpPr>
          <p:nvPr>
            <p:ph type="sldNum" sz="quarter" idx="5"/>
          </p:nvPr>
        </p:nvSpPr>
        <p:spPr/>
        <p:txBody>
          <a:bodyPr/>
          <a:lstStyle/>
          <a:p>
            <a:fld id="{EDD5B931-01B2-7F4E-98D6-17CE49A98483}" type="slidenum">
              <a:rPr lang="en-US" smtClean="0"/>
              <a:t>40</a:t>
            </a:fld>
            <a:endParaRPr lang="en-US"/>
          </a:p>
        </p:txBody>
      </p:sp>
    </p:spTree>
    <p:extLst>
      <p:ext uri="{BB962C8B-B14F-4D97-AF65-F5344CB8AC3E}">
        <p14:creationId xmlns:p14="http://schemas.microsoft.com/office/powerpoint/2010/main" val="259308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NB See .</a:t>
            </a:r>
            <a:r>
              <a:rPr lang="en-US" dirty="0" err="1"/>
              <a:t>Rmd</a:t>
            </a:r>
            <a:r>
              <a:rPr lang="en-US" dirty="0"/>
              <a:t> file for </a:t>
            </a:r>
            <a:r>
              <a:rPr lang="en-US" dirty="0" err="1"/>
              <a:t>mrkta</a:t>
            </a:r>
            <a:r>
              <a:rPr lang="en-US" dirty="0"/>
              <a:t> survey - PDF</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a:t>
            </a:fld>
            <a:endParaRPr lang="en-US"/>
          </a:p>
        </p:txBody>
      </p:sp>
    </p:spTree>
    <p:extLst>
      <p:ext uri="{BB962C8B-B14F-4D97-AF65-F5344CB8AC3E}">
        <p14:creationId xmlns:p14="http://schemas.microsoft.com/office/powerpoint/2010/main" val="342855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regions I found in the Tanzania survey with a key informant interview. </a:t>
            </a:r>
          </a:p>
          <a:p>
            <a:endParaRPr lang="en-US" dirty="0"/>
          </a:p>
          <a:p>
            <a:r>
              <a:rPr lang="en-US" dirty="0"/>
              <a:t>Questions:</a:t>
            </a:r>
          </a:p>
          <a:p>
            <a:pPr marL="228600" indent="-228600">
              <a:buAutoNum type="arabicParenR"/>
            </a:pPr>
            <a:r>
              <a:rPr lang="en-US" dirty="0"/>
              <a:t>Why is the number of surveys in each region so different?</a:t>
            </a:r>
          </a:p>
          <a:p>
            <a:pPr marL="685800" lvl="1" indent="-228600">
              <a:buAutoNum type="arabicParenR"/>
            </a:pPr>
            <a:r>
              <a:rPr lang="en-US" dirty="0"/>
              <a:t>I.e. </a:t>
            </a:r>
            <a:r>
              <a:rPr lang="en-US" dirty="0" err="1"/>
              <a:t>simiyu</a:t>
            </a:r>
            <a:r>
              <a:rPr lang="en-US" dirty="0"/>
              <a:t> = 5 surveys, Mtwara = 26</a:t>
            </a:r>
          </a:p>
          <a:p>
            <a:pPr marL="228600" indent="-228600">
              <a:buAutoNum type="arabicParenR"/>
            </a:pPr>
            <a:r>
              <a:rPr lang="en-US" dirty="0"/>
              <a:t>Why are there a number of surveys in “non-target” regions? </a:t>
            </a:r>
          </a:p>
          <a:p>
            <a:pPr marL="685800" lvl="1" indent="-228600">
              <a:buAutoNum type="arabicParenR"/>
            </a:pPr>
            <a:r>
              <a:rPr lang="en-US" dirty="0"/>
              <a:t>Because if another market was mentioned then interviewers would follow up at that market even if outside region.</a:t>
            </a:r>
          </a:p>
        </p:txBody>
      </p:sp>
      <p:sp>
        <p:nvSpPr>
          <p:cNvPr id="4" name="Slide Number Placeholder 3"/>
          <p:cNvSpPr>
            <a:spLocks noGrp="1"/>
          </p:cNvSpPr>
          <p:nvPr>
            <p:ph type="sldNum" sz="quarter" idx="5"/>
          </p:nvPr>
        </p:nvSpPr>
        <p:spPr/>
        <p:txBody>
          <a:bodyPr/>
          <a:lstStyle/>
          <a:p>
            <a:fld id="{EDD5B931-01B2-7F4E-98D6-17CE49A98483}" type="slidenum">
              <a:rPr lang="en-US" smtClean="0"/>
              <a:t>4</a:t>
            </a:fld>
            <a:endParaRPr lang="en-US"/>
          </a:p>
        </p:txBody>
      </p:sp>
    </p:spTree>
    <p:extLst>
      <p:ext uri="{BB962C8B-B14F-4D97-AF65-F5344CB8AC3E}">
        <p14:creationId xmlns:p14="http://schemas.microsoft.com/office/powerpoint/2010/main" val="130509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228600" indent="-228600">
              <a:buAutoNum type="arabicParenR"/>
            </a:pPr>
            <a:r>
              <a:rPr lang="en-US" dirty="0"/>
              <a:t>Can we confirm that the two markets named “</a:t>
            </a:r>
            <a:r>
              <a:rPr lang="en-US" dirty="0" err="1"/>
              <a:t>Dutwa</a:t>
            </a:r>
            <a:r>
              <a:rPr lang="en-US" dirty="0"/>
              <a:t>” are in fact two distinct market surveys</a:t>
            </a:r>
          </a:p>
          <a:p>
            <a:pPr marL="228600" indent="-228600">
              <a:buAutoNum type="arabicParenR"/>
            </a:pPr>
            <a:r>
              <a:rPr lang="en-US" dirty="0"/>
              <a:t>Why are there two entries for </a:t>
            </a:r>
            <a:r>
              <a:rPr lang="en-US" dirty="0" err="1"/>
              <a:t>Majimoto</a:t>
            </a:r>
            <a:r>
              <a:rPr lang="en-US" dirty="0"/>
              <a:t> that are seemingly the same?</a:t>
            </a:r>
          </a:p>
          <a:p>
            <a:pPr marL="228600" indent="-228600">
              <a:buAutoNum type="arabicParenR"/>
            </a:pPr>
            <a:endParaRPr lang="en-US" dirty="0"/>
          </a:p>
          <a:p>
            <a:r>
              <a:rPr lang="en-US" dirty="0"/>
              <a:t>Wanted to check market name variable to see if it is always the same as the village name, and if not whether the differences are typos or true differences.</a:t>
            </a:r>
          </a:p>
          <a:p>
            <a:pPr>
              <a:buFont typeface="Arial" panose="020B0604020202020204" pitchFamily="34" charset="0"/>
              <a:buChar char="•"/>
            </a:pPr>
            <a:r>
              <a:rPr lang="en-US" sz="1200" dirty="0">
                <a:effectLst/>
                <a:latin typeface="LMRoman10"/>
              </a:rPr>
              <a:t> List </a:t>
            </a:r>
            <a:r>
              <a:rPr lang="en-GB" sz="1200" dirty="0">
                <a:effectLst/>
                <a:latin typeface="LMRoman10"/>
              </a:rPr>
              <a:t>of markets which have names distinct to the village name (29 examples) </a:t>
            </a:r>
          </a:p>
          <a:p>
            <a:pPr>
              <a:buFont typeface="Arial" panose="020B0604020202020204" pitchFamily="34" charset="0"/>
              <a:buChar char="•"/>
            </a:pPr>
            <a:r>
              <a:rPr lang="en-GB" sz="1200" dirty="0">
                <a:effectLst/>
                <a:latin typeface="LMRoman10"/>
              </a:rPr>
              <a:t> In some cases the market &amp; village names appear to be the same except for a typo, in others they </a:t>
            </a:r>
          </a:p>
          <a:p>
            <a:r>
              <a:rPr lang="en-GB" sz="1200" dirty="0">
                <a:effectLst/>
                <a:latin typeface="LMRoman10"/>
              </a:rPr>
              <a:t>appear genuinely distinct </a:t>
            </a:r>
          </a:p>
          <a:p>
            <a:r>
              <a:rPr lang="en-GB" sz="1200" dirty="0">
                <a:effectLst/>
                <a:latin typeface="LMRoman10"/>
              </a:rPr>
              <a:t>- For typos (relevant later on) is there likely to be someone who could check the data to see if the text does contain typos or if they are correct (but different) spellings/</a:t>
            </a:r>
            <a:endParaRPr lang="en-GB"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5</a:t>
            </a:fld>
            <a:endParaRPr lang="en-US"/>
          </a:p>
        </p:txBody>
      </p:sp>
    </p:spTree>
    <p:extLst>
      <p:ext uri="{BB962C8B-B14F-4D97-AF65-F5344CB8AC3E}">
        <p14:creationId xmlns:p14="http://schemas.microsoft.com/office/powerpoint/2010/main" val="338364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8</a:t>
            </a:fld>
            <a:endParaRPr lang="en-US"/>
          </a:p>
        </p:txBody>
      </p:sp>
    </p:spTree>
    <p:extLst>
      <p:ext uri="{BB962C8B-B14F-4D97-AF65-F5344CB8AC3E}">
        <p14:creationId xmlns:p14="http://schemas.microsoft.com/office/powerpoint/2010/main" val="45631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9</a:t>
            </a:fld>
            <a:endParaRPr lang="en-US"/>
          </a:p>
        </p:txBody>
      </p:sp>
    </p:spTree>
    <p:extLst>
      <p:ext uri="{BB962C8B-B14F-4D97-AF65-F5344CB8AC3E}">
        <p14:creationId xmlns:p14="http://schemas.microsoft.com/office/powerpoint/2010/main" val="216722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0-50 sales per day</a:t>
            </a:r>
          </a:p>
          <a:p>
            <a:r>
              <a:rPr lang="en-US" dirty="0"/>
              <a:t>Generally sheep and goat sales are correlated with a few outliers with bias towards one species</a:t>
            </a:r>
          </a:p>
        </p:txBody>
      </p:sp>
      <p:sp>
        <p:nvSpPr>
          <p:cNvPr id="4" name="Slide Number Placeholder 3"/>
          <p:cNvSpPr>
            <a:spLocks noGrp="1"/>
          </p:cNvSpPr>
          <p:nvPr>
            <p:ph type="sldNum" sz="quarter" idx="5"/>
          </p:nvPr>
        </p:nvSpPr>
        <p:spPr/>
        <p:txBody>
          <a:bodyPr/>
          <a:lstStyle/>
          <a:p>
            <a:fld id="{EDD5B931-01B2-7F4E-98D6-17CE49A98483}" type="slidenum">
              <a:rPr lang="en-US" smtClean="0"/>
              <a:t>10</a:t>
            </a:fld>
            <a:endParaRPr lang="en-US"/>
          </a:p>
        </p:txBody>
      </p:sp>
    </p:spTree>
    <p:extLst>
      <p:ext uri="{BB962C8B-B14F-4D97-AF65-F5344CB8AC3E}">
        <p14:creationId xmlns:p14="http://schemas.microsoft.com/office/powerpoint/2010/main" val="137931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different distributions – probably because sample size in each region is too small</a:t>
            </a:r>
          </a:p>
        </p:txBody>
      </p:sp>
      <p:sp>
        <p:nvSpPr>
          <p:cNvPr id="4" name="Slide Number Placeholder 3"/>
          <p:cNvSpPr>
            <a:spLocks noGrp="1"/>
          </p:cNvSpPr>
          <p:nvPr>
            <p:ph type="sldNum" sz="quarter" idx="5"/>
          </p:nvPr>
        </p:nvSpPr>
        <p:spPr/>
        <p:txBody>
          <a:bodyPr/>
          <a:lstStyle/>
          <a:p>
            <a:fld id="{EDD5B931-01B2-7F4E-98D6-17CE49A98483}" type="slidenum">
              <a:rPr lang="en-US" smtClean="0"/>
              <a:t>11</a:t>
            </a:fld>
            <a:endParaRPr lang="en-US"/>
          </a:p>
        </p:txBody>
      </p:sp>
    </p:spTree>
    <p:extLst>
      <p:ext uri="{BB962C8B-B14F-4D97-AF65-F5344CB8AC3E}">
        <p14:creationId xmlns:p14="http://schemas.microsoft.com/office/powerpoint/2010/main" val="77666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a:p>
            <a:pPr marL="171450" indent="-171450">
              <a:buFontTx/>
              <a:buChar char="-"/>
            </a:pPr>
            <a:r>
              <a:rPr lang="en-US" dirty="0"/>
              <a:t>Are the locations market names, district names, region names?</a:t>
            </a:r>
          </a:p>
          <a:p>
            <a:pPr marL="171450" indent="-171450">
              <a:buFontTx/>
              <a:buChar char="-"/>
            </a:pPr>
            <a:r>
              <a:rPr lang="en-US" dirty="0"/>
              <a:t>Is there someone who could be on hand for translation help?</a:t>
            </a:r>
          </a:p>
        </p:txBody>
      </p:sp>
      <p:sp>
        <p:nvSpPr>
          <p:cNvPr id="4" name="Slide Number Placeholder 3"/>
          <p:cNvSpPr>
            <a:spLocks noGrp="1"/>
          </p:cNvSpPr>
          <p:nvPr>
            <p:ph type="sldNum" sz="quarter" idx="5"/>
          </p:nvPr>
        </p:nvSpPr>
        <p:spPr/>
        <p:txBody>
          <a:bodyPr/>
          <a:lstStyle/>
          <a:p>
            <a:fld id="{EDD5B931-01B2-7F4E-98D6-17CE49A98483}" type="slidenum">
              <a:rPr lang="en-US" smtClean="0"/>
              <a:t>14</a:t>
            </a:fld>
            <a:endParaRPr lang="en-US"/>
          </a:p>
        </p:txBody>
      </p:sp>
    </p:spTree>
    <p:extLst>
      <p:ext uri="{BB962C8B-B14F-4D97-AF65-F5344CB8AC3E}">
        <p14:creationId xmlns:p14="http://schemas.microsoft.com/office/powerpoint/2010/main" val="9772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A13C-BA2D-51E0-DE4B-E00FB8B8DB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D2DA359-D940-F4BB-C94B-F732366A70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36E33BD-7A94-E976-E0B1-3DF283C73491}"/>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3FEA47C5-879A-5F11-4369-FFB19A8BE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EA7E-33EE-0C66-0F54-C90124F0922F}"/>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101089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A9CB-0F65-26B6-70AC-F26A834B7E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496206-5CA2-F7EE-A7A0-52329043AF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D1BC5-8031-5710-ABB1-FDBDAA2C02D4}"/>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519FCE24-7BBA-A5C7-CE80-AC74225C4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30EF1-D99E-1E90-7A43-A6B4468B1947}"/>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80467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8FFA1-FAC6-82F4-518F-A4D05CDCFAE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59EF63-BE4F-3DAB-1BCA-399A4ECA59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1F189C-8482-253E-0F20-1E6076B0E3D8}"/>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3CBE227B-8FEC-A4FB-8C3C-CCE1280E2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5585-CF13-CFC2-3BD1-ABF9E5DC08DC}"/>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67690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9B86-DAD8-5199-CF96-7EB584DB202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538B4F6-C3D9-788D-638E-CFD1885037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A1211C-1EDF-0216-4E75-038895E48D24}"/>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5B00C9B4-557E-2760-8B75-17D6684B9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57F0B-A74B-7C6C-42CC-D45C6B5973A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14028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FEFE-E51B-BDD4-51A1-47E543C0AB1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48FB858-7C0C-6201-89DA-3130DE88A2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9C57B3-2F21-1A5D-7745-4F826EE96A7A}"/>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DA2CBEAE-1A08-87F8-EF32-DCF50C335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16567-7DDF-6B19-FD5A-4B1397841F8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3419960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8B90-F41A-AB65-5140-1682DDAC00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D1AD66-54D2-FD2F-AC2D-AC1410E467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C5D954E-E6D9-9583-9449-356535BF23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AC53F7-B0F4-FF66-D9E3-C11808B26239}"/>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B40769BC-3DE8-F602-5545-627085701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220AF-ABCF-8D8C-CAF4-854A980323E7}"/>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78159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CA01-5FE4-FA6A-B137-08B6CEE604A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D62B59-21B3-697A-AFDD-B0A5574BFA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8912880-1E34-7480-3FDD-05E281267E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DB5C1C2-6467-90EF-12BF-8CAA435D4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5FD308-BF6D-BFFF-F8FD-213E21AC4D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260E80-DC6E-2FA4-B51B-A8A4C0F350A2}"/>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8" name="Footer Placeholder 7">
            <a:extLst>
              <a:ext uri="{FF2B5EF4-FFF2-40B4-BE49-F238E27FC236}">
                <a16:creationId xmlns:a16="http://schemas.microsoft.com/office/drawing/2014/main" id="{05722CEF-9B5B-5A58-91E6-8BB27EF710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4FB267-C3A2-4130-308C-13C72C3D7DA9}"/>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61427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0A28-3324-2BAB-A137-1EF051C28E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D2F86A-7756-D62D-2481-A5C4270DF612}"/>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4" name="Footer Placeholder 3">
            <a:extLst>
              <a:ext uri="{FF2B5EF4-FFF2-40B4-BE49-F238E27FC236}">
                <a16:creationId xmlns:a16="http://schemas.microsoft.com/office/drawing/2014/main" id="{3C7BBB69-7820-828C-5094-FC5546BC4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12C1A-139E-B253-2605-4196C9687EEB}"/>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1012701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48C110-1B52-D335-6D37-127C04BD4B03}"/>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3" name="Footer Placeholder 2">
            <a:extLst>
              <a:ext uri="{FF2B5EF4-FFF2-40B4-BE49-F238E27FC236}">
                <a16:creationId xmlns:a16="http://schemas.microsoft.com/office/drawing/2014/main" id="{55A998F7-D3BA-C3E6-4862-533EDC08F3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0F8115-446F-C1B9-DBD9-DE18E23A068D}"/>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269373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3F47-DEC2-28BC-6783-CAE56750FA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10A249D-0F90-EA3D-2654-9EAF4B1B55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E05CB4-648D-0635-5E78-0C9F82075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532609-9DD1-9FAA-D031-8C3E9AB25461}"/>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4F342E0C-9F50-86E9-B949-C52952F4E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EBE9C-F6B5-54B3-E910-3574C905758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43188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28E8-1ED1-A07A-FF59-F263D4B124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56CF9CC-39B2-6BC5-1AA5-3A0454B64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43DAE4-EB37-B538-222C-03729C0DF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2F15D4-CB03-F5C0-9300-C15CD7D1A5E0}"/>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8A7D2249-B228-49A0-96EF-A20C842D4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73581-6DB4-1B4D-2255-7FC782BADDF3}"/>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90035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92986-F0C9-4802-8695-93AF9A490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CCD652-2FCA-E504-B8B0-5B7D34493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269157-50A4-BF0D-56BA-F75EFB6EAC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FAB72888-4557-0702-21AE-EF0DF75FD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D8B34-3C93-BEA5-F61E-EEF5597BB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F1BD9-B187-1D4A-81CC-613ADE3DF1BA}" type="slidenum">
              <a:rPr lang="en-US" smtClean="0"/>
              <a:t>‹#›</a:t>
            </a:fld>
            <a:endParaRPr lang="en-US"/>
          </a:p>
        </p:txBody>
      </p:sp>
    </p:spTree>
    <p:extLst>
      <p:ext uri="{BB962C8B-B14F-4D97-AF65-F5344CB8AC3E}">
        <p14:creationId xmlns:p14="http://schemas.microsoft.com/office/powerpoint/2010/main" val="400325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26.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customXml" Target="../ink/ink19.xml"/><Relationship Id="rId21" Type="http://schemas.openxmlformats.org/officeDocument/2006/relationships/image" Target="../media/image12.png"/><Relationship Id="rId34"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customXml" Target="../ink/ink16.xml"/><Relationship Id="rId38"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32" Type="http://schemas.openxmlformats.org/officeDocument/2006/relationships/image" Target="../media/image18.png"/><Relationship Id="rId37" Type="http://schemas.openxmlformats.org/officeDocument/2006/relationships/customXml" Target="../ink/ink18.xml"/><Relationship Id="rId40"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16.png"/><Relationship Id="rId36" Type="http://schemas.openxmlformats.org/officeDocument/2006/relationships/image" Target="../media/image20.png"/><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customXml" Target="../ink/ink15.xml"/><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image" Target="../media/image17.png"/><Relationship Id="rId35" Type="http://schemas.openxmlformats.org/officeDocument/2006/relationships/customXml" Target="../ink/ink17.xml"/><Relationship Id="rId8" Type="http://schemas.openxmlformats.org/officeDocument/2006/relationships/customXml" Target="../ink/ink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10.png"/><Relationship Id="rId3" Type="http://schemas.openxmlformats.org/officeDocument/2006/relationships/customXml" Target="../ink/ink20.xml"/><Relationship Id="rId7" Type="http://schemas.openxmlformats.org/officeDocument/2006/relationships/image" Target="../media/image180.png"/><Relationship Id="rId12" Type="http://schemas.openxmlformats.org/officeDocument/2006/relationships/customXml" Target="../ink/ink2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200.png"/><Relationship Id="rId5" Type="http://schemas.openxmlformats.org/officeDocument/2006/relationships/image" Target="../media/image170.png"/><Relationship Id="rId10" Type="http://schemas.openxmlformats.org/officeDocument/2006/relationships/customXml" Target="../ink/ink23.xml"/><Relationship Id="rId9" Type="http://schemas.openxmlformats.org/officeDocument/2006/relationships/image" Target="../media/image19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4C36-7FCD-16E9-C561-87F3A54965AC}"/>
              </a:ext>
            </a:extLst>
          </p:cNvPr>
          <p:cNvSpPr>
            <a:spLocks noGrp="1"/>
          </p:cNvSpPr>
          <p:nvPr>
            <p:ph type="ctrTitle"/>
          </p:nvPr>
        </p:nvSpPr>
        <p:spPr/>
        <p:txBody>
          <a:bodyPr/>
          <a:lstStyle/>
          <a:p>
            <a:r>
              <a:rPr lang="en-US" dirty="0"/>
              <a:t>Tanzania Markets</a:t>
            </a:r>
          </a:p>
        </p:txBody>
      </p:sp>
      <p:sp>
        <p:nvSpPr>
          <p:cNvPr id="3" name="Subtitle 2">
            <a:extLst>
              <a:ext uri="{FF2B5EF4-FFF2-40B4-BE49-F238E27FC236}">
                <a16:creationId xmlns:a16="http://schemas.microsoft.com/office/drawing/2014/main" id="{711E5BF8-39AF-ED2E-8800-D3DD6794D0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2833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F413F-E5C4-D6D1-3592-9AA09F142890}"/>
              </a:ext>
            </a:extLst>
          </p:cNvPr>
          <p:cNvPicPr>
            <a:picLocks noChangeAspect="1"/>
          </p:cNvPicPr>
          <p:nvPr/>
        </p:nvPicPr>
        <p:blipFill>
          <a:blip r:embed="rId3"/>
          <a:stretch>
            <a:fillRect/>
          </a:stretch>
        </p:blipFill>
        <p:spPr>
          <a:xfrm>
            <a:off x="670720" y="507445"/>
            <a:ext cx="2667000" cy="660400"/>
          </a:xfrm>
          <a:prstGeom prst="rect">
            <a:avLst/>
          </a:prstGeom>
        </p:spPr>
      </p:pic>
      <p:sp>
        <p:nvSpPr>
          <p:cNvPr id="5" name="TextBox 4">
            <a:extLst>
              <a:ext uri="{FF2B5EF4-FFF2-40B4-BE49-F238E27FC236}">
                <a16:creationId xmlns:a16="http://schemas.microsoft.com/office/drawing/2014/main" id="{3BB2320B-749D-5ADA-F07B-6AC3CE568262}"/>
              </a:ext>
            </a:extLst>
          </p:cNvPr>
          <p:cNvSpPr txBox="1"/>
          <p:nvPr/>
        </p:nvSpPr>
        <p:spPr>
          <a:xfrm>
            <a:off x="157162" y="138113"/>
            <a:ext cx="4186238" cy="369332"/>
          </a:xfrm>
          <a:prstGeom prst="rect">
            <a:avLst/>
          </a:prstGeom>
          <a:noFill/>
        </p:spPr>
        <p:txBody>
          <a:bodyPr wrap="square" rtlCol="0">
            <a:spAutoFit/>
          </a:bodyPr>
          <a:lstStyle/>
          <a:p>
            <a:r>
              <a:rPr lang="en-US" b="1" dirty="0"/>
              <a:t>Type of market: </a:t>
            </a:r>
            <a:r>
              <a:rPr lang="en-US" b="1" i="1" dirty="0"/>
              <a:t>all primary markets</a:t>
            </a:r>
          </a:p>
        </p:txBody>
      </p:sp>
      <p:pic>
        <p:nvPicPr>
          <p:cNvPr id="2" name="Picture 1">
            <a:extLst>
              <a:ext uri="{FF2B5EF4-FFF2-40B4-BE49-F238E27FC236}">
                <a16:creationId xmlns:a16="http://schemas.microsoft.com/office/drawing/2014/main" id="{E2AA00EE-F9D9-0C1D-B3E1-0C3E0B74597A}"/>
              </a:ext>
            </a:extLst>
          </p:cNvPr>
          <p:cNvPicPr>
            <a:picLocks noChangeAspect="1"/>
          </p:cNvPicPr>
          <p:nvPr/>
        </p:nvPicPr>
        <p:blipFill>
          <a:blip r:embed="rId4"/>
          <a:stretch>
            <a:fillRect/>
          </a:stretch>
        </p:blipFill>
        <p:spPr>
          <a:xfrm>
            <a:off x="4856958" y="138113"/>
            <a:ext cx="5759852" cy="6563343"/>
          </a:xfrm>
          <a:prstGeom prst="rect">
            <a:avLst/>
          </a:prstGeom>
        </p:spPr>
      </p:pic>
      <p:pic>
        <p:nvPicPr>
          <p:cNvPr id="9" name="Picture 8">
            <a:extLst>
              <a:ext uri="{FF2B5EF4-FFF2-40B4-BE49-F238E27FC236}">
                <a16:creationId xmlns:a16="http://schemas.microsoft.com/office/drawing/2014/main" id="{E4960545-A1FB-F053-7940-51F6D85C61B0}"/>
              </a:ext>
            </a:extLst>
          </p:cNvPr>
          <p:cNvPicPr>
            <a:picLocks noChangeAspect="1"/>
          </p:cNvPicPr>
          <p:nvPr/>
        </p:nvPicPr>
        <p:blipFill>
          <a:blip r:embed="rId5"/>
          <a:stretch>
            <a:fillRect/>
          </a:stretch>
        </p:blipFill>
        <p:spPr>
          <a:xfrm>
            <a:off x="615207" y="2339451"/>
            <a:ext cx="1919965" cy="1268548"/>
          </a:xfrm>
          <a:prstGeom prst="rect">
            <a:avLst/>
          </a:prstGeom>
        </p:spPr>
      </p:pic>
      <p:sp>
        <p:nvSpPr>
          <p:cNvPr id="10" name="TextBox 9">
            <a:extLst>
              <a:ext uri="{FF2B5EF4-FFF2-40B4-BE49-F238E27FC236}">
                <a16:creationId xmlns:a16="http://schemas.microsoft.com/office/drawing/2014/main" id="{1DB2087E-603B-07C0-CD44-521D12851294}"/>
              </a:ext>
            </a:extLst>
          </p:cNvPr>
          <p:cNvSpPr txBox="1"/>
          <p:nvPr/>
        </p:nvSpPr>
        <p:spPr>
          <a:xfrm>
            <a:off x="399489" y="1957514"/>
            <a:ext cx="2969419" cy="381937"/>
          </a:xfrm>
          <a:prstGeom prst="rect">
            <a:avLst/>
          </a:prstGeom>
          <a:noFill/>
        </p:spPr>
        <p:txBody>
          <a:bodyPr wrap="square" rtlCol="0">
            <a:spAutoFit/>
          </a:bodyPr>
          <a:lstStyle/>
          <a:p>
            <a:r>
              <a:rPr lang="en-US" b="1" dirty="0"/>
              <a:t>Sheep and goat sales per day</a:t>
            </a:r>
          </a:p>
        </p:txBody>
      </p:sp>
    </p:spTree>
    <p:extLst>
      <p:ext uri="{BB962C8B-B14F-4D97-AF65-F5344CB8AC3E}">
        <p14:creationId xmlns:p14="http://schemas.microsoft.com/office/powerpoint/2010/main" val="151176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D460-2C2E-6B74-C0EC-7319FFA18560}"/>
              </a:ext>
            </a:extLst>
          </p:cNvPr>
          <p:cNvSpPr>
            <a:spLocks noGrp="1"/>
          </p:cNvSpPr>
          <p:nvPr>
            <p:ph type="title"/>
          </p:nvPr>
        </p:nvSpPr>
        <p:spPr/>
        <p:txBody>
          <a:bodyPr/>
          <a:lstStyle/>
          <a:p>
            <a:r>
              <a:rPr lang="en-US" dirty="0"/>
              <a:t>Small ruminant sales by region:</a:t>
            </a:r>
          </a:p>
        </p:txBody>
      </p:sp>
      <p:sp>
        <p:nvSpPr>
          <p:cNvPr id="3" name="Content Placeholder 2">
            <a:extLst>
              <a:ext uri="{FF2B5EF4-FFF2-40B4-BE49-F238E27FC236}">
                <a16:creationId xmlns:a16="http://schemas.microsoft.com/office/drawing/2014/main" id="{5DC71D2A-6704-039D-0DD5-004659E14F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249477-DD78-7794-21C2-D763878A77EF}"/>
              </a:ext>
            </a:extLst>
          </p:cNvPr>
          <p:cNvPicPr>
            <a:picLocks noChangeAspect="1"/>
          </p:cNvPicPr>
          <p:nvPr/>
        </p:nvPicPr>
        <p:blipFill>
          <a:blip r:embed="rId3"/>
          <a:stretch>
            <a:fillRect/>
          </a:stretch>
        </p:blipFill>
        <p:spPr>
          <a:xfrm>
            <a:off x="2323437" y="1400175"/>
            <a:ext cx="7113253" cy="5272088"/>
          </a:xfrm>
          <a:prstGeom prst="rect">
            <a:avLst/>
          </a:prstGeom>
        </p:spPr>
      </p:pic>
    </p:spTree>
    <p:extLst>
      <p:ext uri="{BB962C8B-B14F-4D97-AF65-F5344CB8AC3E}">
        <p14:creationId xmlns:p14="http://schemas.microsoft.com/office/powerpoint/2010/main" val="170735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D460-2C2E-6B74-C0EC-7319FFA18560}"/>
              </a:ext>
            </a:extLst>
          </p:cNvPr>
          <p:cNvSpPr>
            <a:spLocks noGrp="1"/>
          </p:cNvSpPr>
          <p:nvPr>
            <p:ph type="title"/>
          </p:nvPr>
        </p:nvSpPr>
        <p:spPr/>
        <p:txBody>
          <a:bodyPr/>
          <a:lstStyle/>
          <a:p>
            <a:r>
              <a:rPr lang="en-US" dirty="0"/>
              <a:t>Sheep &amp; goat sales by region:</a:t>
            </a:r>
          </a:p>
        </p:txBody>
      </p:sp>
      <p:sp>
        <p:nvSpPr>
          <p:cNvPr id="3" name="Content Placeholder 2">
            <a:extLst>
              <a:ext uri="{FF2B5EF4-FFF2-40B4-BE49-F238E27FC236}">
                <a16:creationId xmlns:a16="http://schemas.microsoft.com/office/drawing/2014/main" id="{5DC71D2A-6704-039D-0DD5-004659E14F3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72F889-8D1E-6DBA-3262-47292F63D32E}"/>
              </a:ext>
            </a:extLst>
          </p:cNvPr>
          <p:cNvPicPr>
            <a:picLocks noChangeAspect="1"/>
          </p:cNvPicPr>
          <p:nvPr/>
        </p:nvPicPr>
        <p:blipFill>
          <a:blip r:embed="rId2"/>
          <a:stretch>
            <a:fillRect/>
          </a:stretch>
        </p:blipFill>
        <p:spPr>
          <a:xfrm>
            <a:off x="2347912" y="1313703"/>
            <a:ext cx="7496175" cy="5434529"/>
          </a:xfrm>
          <a:prstGeom prst="rect">
            <a:avLst/>
          </a:prstGeom>
        </p:spPr>
      </p:pic>
    </p:spTree>
    <p:extLst>
      <p:ext uri="{BB962C8B-B14F-4D97-AF65-F5344CB8AC3E}">
        <p14:creationId xmlns:p14="http://schemas.microsoft.com/office/powerpoint/2010/main" val="282277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7E1392-F6C5-11ED-94B9-517EFACE9460}"/>
              </a:ext>
            </a:extLst>
          </p:cNvPr>
          <p:cNvPicPr>
            <a:picLocks noChangeAspect="1"/>
          </p:cNvPicPr>
          <p:nvPr/>
        </p:nvPicPr>
        <p:blipFill>
          <a:blip r:embed="rId2"/>
          <a:stretch>
            <a:fillRect/>
          </a:stretch>
        </p:blipFill>
        <p:spPr>
          <a:xfrm>
            <a:off x="431800" y="3429000"/>
            <a:ext cx="7099300" cy="2159000"/>
          </a:xfrm>
          <a:prstGeom prst="rect">
            <a:avLst/>
          </a:prstGeom>
        </p:spPr>
      </p:pic>
      <p:pic>
        <p:nvPicPr>
          <p:cNvPr id="3" name="Picture 2">
            <a:extLst>
              <a:ext uri="{FF2B5EF4-FFF2-40B4-BE49-F238E27FC236}">
                <a16:creationId xmlns:a16="http://schemas.microsoft.com/office/drawing/2014/main" id="{40787AB1-45E0-E1C7-9CFC-17B47FC3FE05}"/>
              </a:ext>
            </a:extLst>
          </p:cNvPr>
          <p:cNvPicPr>
            <a:picLocks noChangeAspect="1"/>
          </p:cNvPicPr>
          <p:nvPr/>
        </p:nvPicPr>
        <p:blipFill>
          <a:blip r:embed="rId3"/>
          <a:stretch>
            <a:fillRect/>
          </a:stretch>
        </p:blipFill>
        <p:spPr>
          <a:xfrm>
            <a:off x="431800" y="693052"/>
            <a:ext cx="5664200" cy="952500"/>
          </a:xfrm>
          <a:prstGeom prst="rect">
            <a:avLst/>
          </a:prstGeom>
        </p:spPr>
      </p:pic>
      <p:sp>
        <p:nvSpPr>
          <p:cNvPr id="4" name="TextBox 3">
            <a:extLst>
              <a:ext uri="{FF2B5EF4-FFF2-40B4-BE49-F238E27FC236}">
                <a16:creationId xmlns:a16="http://schemas.microsoft.com/office/drawing/2014/main" id="{2A3D1B9A-68F6-510B-162E-1BAB086EBD75}"/>
              </a:ext>
            </a:extLst>
          </p:cNvPr>
          <p:cNvSpPr txBox="1"/>
          <p:nvPr/>
        </p:nvSpPr>
        <p:spPr>
          <a:xfrm>
            <a:off x="322262" y="230491"/>
            <a:ext cx="4186238" cy="369332"/>
          </a:xfrm>
          <a:prstGeom prst="rect">
            <a:avLst/>
          </a:prstGeom>
          <a:noFill/>
        </p:spPr>
        <p:txBody>
          <a:bodyPr wrap="square" rtlCol="0">
            <a:spAutoFit/>
          </a:bodyPr>
          <a:lstStyle/>
          <a:p>
            <a:r>
              <a:rPr lang="en-US" b="1" dirty="0"/>
              <a:t>Seasonal Variation in Trade?</a:t>
            </a:r>
            <a:endParaRPr lang="en-US" b="1" i="1" dirty="0"/>
          </a:p>
        </p:txBody>
      </p:sp>
      <p:sp>
        <p:nvSpPr>
          <p:cNvPr id="6" name="TextBox 5">
            <a:extLst>
              <a:ext uri="{FF2B5EF4-FFF2-40B4-BE49-F238E27FC236}">
                <a16:creationId xmlns:a16="http://schemas.microsoft.com/office/drawing/2014/main" id="{5BC9AF28-CCE6-210D-C9E7-0E4055E29A40}"/>
              </a:ext>
            </a:extLst>
          </p:cNvPr>
          <p:cNvSpPr txBox="1"/>
          <p:nvPr/>
        </p:nvSpPr>
        <p:spPr>
          <a:xfrm>
            <a:off x="431800" y="3059668"/>
            <a:ext cx="6101542" cy="369332"/>
          </a:xfrm>
          <a:prstGeom prst="rect">
            <a:avLst/>
          </a:prstGeom>
          <a:noFill/>
        </p:spPr>
        <p:txBody>
          <a:bodyPr wrap="square">
            <a:spAutoFit/>
          </a:bodyPr>
          <a:lstStyle/>
          <a:p>
            <a:r>
              <a:rPr lang="en-US" b="1" dirty="0"/>
              <a:t>If yes, describe (top 6 responses)</a:t>
            </a:r>
            <a:endParaRPr lang="en-US" b="1" i="1" dirty="0"/>
          </a:p>
        </p:txBody>
      </p:sp>
      <p:sp>
        <p:nvSpPr>
          <p:cNvPr id="10" name="TextBox 9">
            <a:extLst>
              <a:ext uri="{FF2B5EF4-FFF2-40B4-BE49-F238E27FC236}">
                <a16:creationId xmlns:a16="http://schemas.microsoft.com/office/drawing/2014/main" id="{A1CF92ED-A48D-1849-AB33-59FE95505F4F}"/>
              </a:ext>
            </a:extLst>
          </p:cNvPr>
          <p:cNvSpPr txBox="1"/>
          <p:nvPr/>
        </p:nvSpPr>
        <p:spPr>
          <a:xfrm>
            <a:off x="6096000" y="2413337"/>
            <a:ext cx="6096000" cy="830997"/>
          </a:xfrm>
          <a:prstGeom prst="rect">
            <a:avLst/>
          </a:prstGeom>
          <a:noFill/>
        </p:spPr>
        <p:txBody>
          <a:bodyPr wrap="square">
            <a:spAutoFit/>
          </a:bodyPr>
          <a:lstStyle/>
          <a:p>
            <a:r>
              <a:rPr lang="en-GB" sz="1200" i="1" dirty="0"/>
              <a:t>“ The difference is caused by the state of the market and the state of the economy of the people. Also, conflicting auction schedules lead to a decrease or increase in goats and sheep brought to this auction. Livestock are usually abundant during famine and decrease when people have food.”</a:t>
            </a:r>
            <a:endParaRPr lang="en-US" sz="1200" i="1" dirty="0"/>
          </a:p>
        </p:txBody>
      </p:sp>
      <p:cxnSp>
        <p:nvCxnSpPr>
          <p:cNvPr id="12" name="Straight Arrow Connector 11">
            <a:extLst>
              <a:ext uri="{FF2B5EF4-FFF2-40B4-BE49-F238E27FC236}">
                <a16:creationId xmlns:a16="http://schemas.microsoft.com/office/drawing/2014/main" id="{D5786A98-2399-5DD0-1F05-E93AD3D71B91}"/>
              </a:ext>
            </a:extLst>
          </p:cNvPr>
          <p:cNvCxnSpPr>
            <a:endCxn id="10" idx="1"/>
          </p:cNvCxnSpPr>
          <p:nvPr/>
        </p:nvCxnSpPr>
        <p:spPr>
          <a:xfrm flipV="1">
            <a:off x="4826000" y="2828836"/>
            <a:ext cx="1270000" cy="10827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50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F8751-FB4F-67B3-0CB9-8917A30562A1}"/>
              </a:ext>
            </a:extLst>
          </p:cNvPr>
          <p:cNvPicPr>
            <a:picLocks noChangeAspect="1"/>
          </p:cNvPicPr>
          <p:nvPr/>
        </p:nvPicPr>
        <p:blipFill>
          <a:blip r:embed="rId3"/>
          <a:stretch>
            <a:fillRect/>
          </a:stretch>
        </p:blipFill>
        <p:spPr>
          <a:xfrm>
            <a:off x="1629101" y="1061486"/>
            <a:ext cx="9659669" cy="5119748"/>
          </a:xfrm>
          <a:prstGeom prst="rect">
            <a:avLst/>
          </a:prstGeom>
        </p:spPr>
      </p:pic>
      <p:sp>
        <p:nvSpPr>
          <p:cNvPr id="3" name="TextBox 2">
            <a:extLst>
              <a:ext uri="{FF2B5EF4-FFF2-40B4-BE49-F238E27FC236}">
                <a16:creationId xmlns:a16="http://schemas.microsoft.com/office/drawing/2014/main" id="{CB254387-5792-FAFB-5A14-7339AE9004E2}"/>
              </a:ext>
            </a:extLst>
          </p:cNvPr>
          <p:cNvSpPr txBox="1"/>
          <p:nvPr/>
        </p:nvSpPr>
        <p:spPr>
          <a:xfrm>
            <a:off x="322261" y="230491"/>
            <a:ext cx="9902393" cy="369332"/>
          </a:xfrm>
          <a:prstGeom prst="rect">
            <a:avLst/>
          </a:prstGeom>
          <a:noFill/>
        </p:spPr>
        <p:txBody>
          <a:bodyPr wrap="square" rtlCol="0">
            <a:spAutoFit/>
          </a:bodyPr>
          <a:lstStyle/>
          <a:p>
            <a:r>
              <a:rPr lang="en-US" b="1" dirty="0"/>
              <a:t>For Sheep and Goats sold in this market where are they brought from &amp; where are they taken to ? </a:t>
            </a:r>
            <a:endParaRPr lang="en-US" b="1" i="1" dirty="0"/>
          </a:p>
        </p:txBody>
      </p:sp>
      <p:sp>
        <p:nvSpPr>
          <p:cNvPr id="4" name="TextBox 3">
            <a:extLst>
              <a:ext uri="{FF2B5EF4-FFF2-40B4-BE49-F238E27FC236}">
                <a16:creationId xmlns:a16="http://schemas.microsoft.com/office/drawing/2014/main" id="{8EA56506-FAED-BDBC-8A0E-8B7869D36B06}"/>
              </a:ext>
            </a:extLst>
          </p:cNvPr>
          <p:cNvSpPr txBox="1"/>
          <p:nvPr/>
        </p:nvSpPr>
        <p:spPr>
          <a:xfrm>
            <a:off x="322261" y="615211"/>
            <a:ext cx="9902393" cy="307777"/>
          </a:xfrm>
          <a:prstGeom prst="rect">
            <a:avLst/>
          </a:prstGeom>
          <a:noFill/>
        </p:spPr>
        <p:txBody>
          <a:bodyPr wrap="square" rtlCol="0">
            <a:spAutoFit/>
          </a:bodyPr>
          <a:lstStyle/>
          <a:p>
            <a:r>
              <a:rPr lang="en-US" sz="1400" i="1" dirty="0"/>
              <a:t>Key Informant provides general overview of trends where animals travel from/to… Not for network analysis</a:t>
            </a:r>
          </a:p>
        </p:txBody>
      </p:sp>
      <p:sp>
        <p:nvSpPr>
          <p:cNvPr id="5" name="TextBox 4">
            <a:extLst>
              <a:ext uri="{FF2B5EF4-FFF2-40B4-BE49-F238E27FC236}">
                <a16:creationId xmlns:a16="http://schemas.microsoft.com/office/drawing/2014/main" id="{C44364FF-582A-E8E4-7D31-03EC3D3AF593}"/>
              </a:ext>
            </a:extLst>
          </p:cNvPr>
          <p:cNvSpPr txBox="1"/>
          <p:nvPr/>
        </p:nvSpPr>
        <p:spPr>
          <a:xfrm>
            <a:off x="5673802" y="4334573"/>
            <a:ext cx="3229014" cy="2308324"/>
          </a:xfrm>
          <a:prstGeom prst="rect">
            <a:avLst/>
          </a:prstGeom>
          <a:solidFill>
            <a:schemeClr val="bg1"/>
          </a:solidFill>
        </p:spPr>
        <p:txBody>
          <a:bodyPr wrap="square" rtlCol="0">
            <a:spAutoFit/>
          </a:bodyPr>
          <a:lstStyle/>
          <a:p>
            <a:r>
              <a:rPr lang="en-US" dirty="0"/>
              <a:t>Question:</a:t>
            </a:r>
          </a:p>
          <a:p>
            <a:pPr marL="171450" indent="-171450">
              <a:buFontTx/>
              <a:buChar char="-"/>
            </a:pPr>
            <a:r>
              <a:rPr lang="en-US" dirty="0"/>
              <a:t>Are the locations market names, district names, region names?</a:t>
            </a:r>
          </a:p>
          <a:p>
            <a:pPr marL="171450" indent="-171450">
              <a:buFontTx/>
              <a:buChar char="-"/>
            </a:pPr>
            <a:r>
              <a:rPr lang="en-US" dirty="0"/>
              <a:t>Is there someone who could be on hand for translation help?</a:t>
            </a:r>
          </a:p>
          <a:p>
            <a:endParaRPr lang="en-US" dirty="0"/>
          </a:p>
        </p:txBody>
      </p:sp>
    </p:spTree>
    <p:extLst>
      <p:ext uri="{BB962C8B-B14F-4D97-AF65-F5344CB8AC3E}">
        <p14:creationId xmlns:p14="http://schemas.microsoft.com/office/powerpoint/2010/main" val="13485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Survey C: Buyer/Seller </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710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4919-255D-D502-BC6D-24A58C076A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90B8C9-5459-EABC-AFFF-3122F9420A69}"/>
              </a:ext>
            </a:extLst>
          </p:cNvPr>
          <p:cNvSpPr>
            <a:spLocks noGrp="1"/>
          </p:cNvSpPr>
          <p:nvPr>
            <p:ph idx="1"/>
          </p:nvPr>
        </p:nvSpPr>
        <p:spPr/>
        <p:txBody>
          <a:bodyPr>
            <a:normAutofit/>
          </a:bodyPr>
          <a:lstStyle/>
          <a:p>
            <a:r>
              <a:rPr lang="en-US" dirty="0"/>
              <a:t>Overview: Market Survey C: </a:t>
            </a:r>
            <a:r>
              <a:rPr lang="en-US" dirty="0" err="1"/>
              <a:t>buyer&amp;seller</a:t>
            </a:r>
            <a:r>
              <a:rPr lang="en-US" dirty="0"/>
              <a:t> questionnaire</a:t>
            </a: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The tool aims to collect individual data on trading practices and market networks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Participants: In each market </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a minimum of 20 people need to be interview, or 10% of people buying and/or selling</a:t>
            </a:r>
            <a:r>
              <a:rPr lang="en-US" sz="1800" dirty="0">
                <a:effectLst/>
                <a:latin typeface="Calibri" panose="020F0502020204030204" pitchFamily="34" charset="0"/>
                <a:ea typeface="Calibri" panose="020F0502020204030204" pitchFamily="34" charset="0"/>
                <a:cs typeface="Calibri" panose="020F0502020204030204" pitchFamily="34" charset="0"/>
              </a:rPr>
              <a:t>, depending on the size of the market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Interviews takes 5-10 minutes and need to be carried out in the marketplace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Data collection in the market: The transect walk method:</a:t>
            </a:r>
          </a:p>
          <a:p>
            <a:pPr marL="800100" lvl="1" indent="-342900">
              <a:buFont typeface="Symbol" pitchFamily="2" charset="2"/>
              <a:buChar char=""/>
            </a:pPr>
            <a:r>
              <a:rPr lang="en-GB" sz="800" i="1" dirty="0">
                <a:effectLst/>
              </a:rPr>
              <a:t>The people to be interviewed should be selected randomly or systematically to obtain a representative sample of all types of buyer and sellers and to avoid bias. The research team for each country should discuss how their markets are laid out and make a plan of how to obtain an unbiased sample. If the markets are laid out in a rectangular enclosure, then the field team should walk a transect from one corner of the market, diagonally across the market area to the opposite corner, interviewing every person buying and selling that they meet along the transect. Having completed one transect, if more interviews are required, a second transect can be made starting in a different corner. However, if the market is circular with all the people buying and selling arranged around the edge with very few in the middle, then the team can start at one point and move around the edge of the circle, interviewing everyone that they meet. Having completed the transects or circle, it may become clear that some key types of buyers or sellers have been missed e.g. sometimes the commercial traders are very busy and moving quickly in the market place so the team has not managed to meet many during the transect. In this case, they can be purposively tracked down for interview in addition to the 20 people/10% people interviewed in the main market area. </a:t>
            </a:r>
            <a:endParaRPr lang="en-US" dirty="0"/>
          </a:p>
          <a:p>
            <a:r>
              <a:rPr lang="en-US" dirty="0"/>
              <a:t>Total observations: 3310</a:t>
            </a:r>
          </a:p>
          <a:p>
            <a:endParaRPr lang="en-US" dirty="0"/>
          </a:p>
        </p:txBody>
      </p:sp>
    </p:spTree>
    <p:extLst>
      <p:ext uri="{BB962C8B-B14F-4D97-AF65-F5344CB8AC3E}">
        <p14:creationId xmlns:p14="http://schemas.microsoft.com/office/powerpoint/2010/main" val="2322920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E5D61-1C55-89A7-D602-6F784DFBB9A1}"/>
              </a:ext>
            </a:extLst>
          </p:cNvPr>
          <p:cNvSpPr>
            <a:spLocks noGrp="1"/>
          </p:cNvSpPr>
          <p:nvPr>
            <p:ph type="title"/>
          </p:nvPr>
        </p:nvSpPr>
        <p:spPr/>
        <p:txBody>
          <a:bodyPr/>
          <a:lstStyle/>
          <a:p>
            <a:r>
              <a:rPr lang="en-US" dirty="0"/>
              <a:t>Market Survey C: General Info</a:t>
            </a:r>
          </a:p>
        </p:txBody>
      </p:sp>
      <p:sp>
        <p:nvSpPr>
          <p:cNvPr id="5" name="Text Placeholder 4">
            <a:extLst>
              <a:ext uri="{FF2B5EF4-FFF2-40B4-BE49-F238E27FC236}">
                <a16:creationId xmlns:a16="http://schemas.microsoft.com/office/drawing/2014/main" id="{4BB8F591-7F8D-2F48-63E8-70160D26E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240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D158D530-BDF8-209B-93F4-441DFB6B1160}"/>
              </a:ext>
            </a:extLst>
          </p:cNvPr>
          <p:cNvGraphicFramePr>
            <a:graphicFrameLocks noGrp="1"/>
          </p:cNvGraphicFramePr>
          <p:nvPr>
            <p:extLst>
              <p:ext uri="{D42A27DB-BD31-4B8C-83A1-F6EECF244321}">
                <p14:modId xmlns:p14="http://schemas.microsoft.com/office/powerpoint/2010/main" val="133268392"/>
              </p:ext>
            </p:extLst>
          </p:nvPr>
        </p:nvGraphicFramePr>
        <p:xfrm>
          <a:off x="96510" y="142232"/>
          <a:ext cx="5417146" cy="9919368"/>
        </p:xfrm>
        <a:graphic>
          <a:graphicData uri="http://schemas.openxmlformats.org/drawingml/2006/table">
            <a:tbl>
              <a:tblPr/>
              <a:tblGrid>
                <a:gridCol w="2762846">
                  <a:extLst>
                    <a:ext uri="{9D8B030D-6E8A-4147-A177-3AD203B41FA5}">
                      <a16:colId xmlns:a16="http://schemas.microsoft.com/office/drawing/2014/main" val="613558318"/>
                    </a:ext>
                  </a:extLst>
                </a:gridCol>
                <a:gridCol w="2654300">
                  <a:extLst>
                    <a:ext uri="{9D8B030D-6E8A-4147-A177-3AD203B41FA5}">
                      <a16:colId xmlns:a16="http://schemas.microsoft.com/office/drawing/2014/main" val="4170769742"/>
                    </a:ext>
                  </a:extLst>
                </a:gridCol>
              </a:tblGrid>
              <a:tr h="151394">
                <a:tc>
                  <a:txBody>
                    <a:bodyPr/>
                    <a:lstStyle/>
                    <a:p>
                      <a:pPr algn="l" fontAlgn="t">
                        <a:spcBef>
                          <a:spcPts val="0"/>
                        </a:spcBef>
                        <a:spcAft>
                          <a:spcPts val="0"/>
                        </a:spcAft>
                      </a:pPr>
                      <a:r>
                        <a:rPr lang="en-GB" sz="1200" b="1" i="0" u="none" strike="noStrike">
                          <a:solidFill>
                            <a:srgbClr val="000000"/>
                          </a:solidFill>
                          <a:effectLst/>
                          <a:latin typeface="Calibri" panose="020F0502020204030204" pitchFamily="34" charset="0"/>
                        </a:rPr>
                        <a:t>Variable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GB" sz="1200" b="1" i="0" u="none" strike="noStrike">
                          <a:solidFill>
                            <a:srgbClr val="000000"/>
                          </a:solidFill>
                          <a:effectLst/>
                          <a:latin typeface="Calibri" panose="020F0502020204030204" pitchFamily="34" charset="0"/>
                        </a:rPr>
                        <a:t>Use?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03592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fid.see.mrktc.idtable.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linking datasets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56106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unique.row.id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linking datasets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07700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end.time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37105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deviceid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9091978"/>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date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063608"/>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country.see.mrkta.lkpcountry.</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all tanzania (keep for checking)</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1313182"/>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enumerator.name.see.mrkta.lkpenum.</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35271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enter.password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010772"/>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get.selected.staff.current.password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654734"/>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district.region.see.mrkta.lkpregion.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09734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ward.see.mrkta.lkpward.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385135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village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75409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date.of.interview</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3392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interview.code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87020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name.of.market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8364137"/>
                  </a:ext>
                </a:extLst>
              </a:tr>
              <a:tr h="151394">
                <a:tc>
                  <a:txBody>
                    <a:bodyPr/>
                    <a:lstStyle/>
                    <a:p>
                      <a:pPr algn="l" fontAlgn="t">
                        <a:spcBef>
                          <a:spcPts val="0"/>
                        </a:spcBef>
                        <a:spcAft>
                          <a:spcPts val="0"/>
                        </a:spcAft>
                      </a:pPr>
                      <a:r>
                        <a:rPr lang="en-GB" sz="1200" b="0" i="0" u="none" strike="noStrike" dirty="0" err="1">
                          <a:solidFill>
                            <a:srgbClr val="000000"/>
                          </a:solidFill>
                          <a:effectLst/>
                          <a:highlight>
                            <a:srgbClr val="00FF00"/>
                          </a:highlight>
                          <a:latin typeface="Calibri" panose="020F0502020204030204" pitchFamily="34" charset="0"/>
                        </a:rPr>
                        <a:t>type.of.market.see.mrktc.lkpmrkt.type</a:t>
                      </a:r>
                      <a:r>
                        <a:rPr lang="en-GB" sz="1200" b="0" i="0" u="none" strike="noStrike" dirty="0">
                          <a:solidFill>
                            <a:srgbClr val="000000"/>
                          </a:solidFill>
                          <a:effectLst/>
                          <a:highlight>
                            <a:srgbClr val="00FF00"/>
                          </a:highlight>
                          <a:latin typeface="Calibri" panose="020F0502020204030204" pitchFamily="34" charset="0"/>
                        </a:rPr>
                        <a:t>.</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summary stat</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2800844"/>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respondent.role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 </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59712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gender.of.respondent.see.mrktc.lkpresp.gender.</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175508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respondent.age.see.mrktc.lkpresp.age.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568933"/>
                  </a:ext>
                </a:extLst>
              </a:tr>
              <a:tr h="151394">
                <a:tc>
                  <a:txBody>
                    <a:bodyPr/>
                    <a:lstStyle/>
                    <a:p>
                      <a:pPr algn="l" fontAlgn="t">
                        <a:spcBef>
                          <a:spcPts val="0"/>
                        </a:spcBef>
                        <a:spcAft>
                          <a:spcPts val="0"/>
                        </a:spcAft>
                      </a:pPr>
                      <a:r>
                        <a:rPr lang="en-GB" sz="1200" b="0" i="0" u="none" strike="noStrike" dirty="0">
                          <a:solidFill>
                            <a:srgbClr val="000000"/>
                          </a:solidFill>
                          <a:effectLst/>
                          <a:highlight>
                            <a:srgbClr val="00FF00"/>
                          </a:highlight>
                          <a:latin typeface="Calibri" panose="020F0502020204030204" pitchFamily="34" charset="0"/>
                        </a:rPr>
                        <a:t>13.have.you.visited.other.markets.to.sell.or.buy.sheep.and.goats.in.the.past.one.month.</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summary stat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122764"/>
                  </a:ext>
                </a:extLst>
              </a:tr>
              <a:tr h="151394">
                <a:tc>
                  <a:txBody>
                    <a:bodyPr/>
                    <a:lstStyle/>
                    <a:p>
                      <a:pPr algn="l" fontAlgn="t">
                        <a:spcBef>
                          <a:spcPts val="0"/>
                        </a:spcBef>
                        <a:spcAft>
                          <a:spcPts val="0"/>
                        </a:spcAft>
                      </a:pPr>
                      <a:r>
                        <a:rPr lang="en-GB" sz="1200" b="0" i="0" u="none" strike="noStrike" dirty="0">
                          <a:solidFill>
                            <a:srgbClr val="000000"/>
                          </a:solidFill>
                          <a:effectLst/>
                          <a:highlight>
                            <a:srgbClr val="00FF00"/>
                          </a:highlight>
                          <a:latin typeface="Calibri" panose="020F0502020204030204" pitchFamily="34" charset="0"/>
                        </a:rPr>
                        <a:t>number.of.other.markets.you.have.visited.to.sell.or.buy.sheep.and.goats.in.the.past.one.month</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summary stat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3313811"/>
                  </a:ext>
                </a:extLst>
              </a:tr>
              <a:tr h="151394">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researcher.is.this.person.a.trader.meaning.they.buy.and.sell.animals.as.a.business.</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contextual information (edge attribute?)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590921"/>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14.what.is.your.usual.pattern.of.trading.sheep.and.or.goats.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contextual information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279391"/>
                  </a:ext>
                </a:extLst>
              </a:tr>
              <a:tr h="151394">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15.what.are.the.main.disease.problems.that.you.observe.in.the.sheep.and.or.goats.at.this.time.</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264992"/>
                  </a:ext>
                </a:extLst>
              </a:tr>
              <a:tr h="272307">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16.have.you.seen.a.disease.with.signs.of.nasal.discharge.coughing.diarrhoea.eye.discharge.sores.in.the.mouth.in.your.own.animals.or.someone.else.s.flock.</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359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if.yes.what.is.the.local.name.of.the.disease.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5685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where.did.you.see.it.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54487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when.did.you.see.it.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317014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did.any.animals.die.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57838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how.many.animals.died.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509944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what.species.died.see.mrktc.lkpdse.deathsspecies.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3946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other.information.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06739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any.other.remarks.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1367691"/>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gps.coordinates.of.the.market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main data for mapping market interactions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342322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unique.row.identifier.uuid.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 </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624908"/>
                  </a:ext>
                </a:extLst>
              </a:tr>
            </a:tbl>
          </a:graphicData>
        </a:graphic>
      </p:graphicFrame>
    </p:spTree>
    <p:extLst>
      <p:ext uri="{BB962C8B-B14F-4D97-AF65-F5344CB8AC3E}">
        <p14:creationId xmlns:p14="http://schemas.microsoft.com/office/powerpoint/2010/main" val="130856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1FBB-4E03-1F3F-5F80-28CFFE88F7C1}"/>
              </a:ext>
            </a:extLst>
          </p:cNvPr>
          <p:cNvSpPr>
            <a:spLocks noGrp="1"/>
          </p:cNvSpPr>
          <p:nvPr>
            <p:ph type="title"/>
          </p:nvPr>
        </p:nvSpPr>
        <p:spPr/>
        <p:txBody>
          <a:bodyPr/>
          <a:lstStyle/>
          <a:p>
            <a:r>
              <a:rPr lang="en-US" dirty="0"/>
              <a:t>Market name cleaning:</a:t>
            </a:r>
          </a:p>
        </p:txBody>
      </p:sp>
      <p:sp>
        <p:nvSpPr>
          <p:cNvPr id="3" name="Content Placeholder 2">
            <a:extLst>
              <a:ext uri="{FF2B5EF4-FFF2-40B4-BE49-F238E27FC236}">
                <a16:creationId xmlns:a16="http://schemas.microsoft.com/office/drawing/2014/main" id="{5C0074B7-FAC7-F84B-D5F3-AB654EFEF25A}"/>
              </a:ext>
            </a:extLst>
          </p:cNvPr>
          <p:cNvSpPr>
            <a:spLocks noGrp="1"/>
          </p:cNvSpPr>
          <p:nvPr>
            <p:ph idx="1"/>
          </p:nvPr>
        </p:nvSpPr>
        <p:spPr>
          <a:xfrm>
            <a:off x="2671762" y="1690688"/>
            <a:ext cx="8682037" cy="4486275"/>
          </a:xfrm>
        </p:spPr>
        <p:txBody>
          <a:bodyPr/>
          <a:lstStyle/>
          <a:p>
            <a:r>
              <a:rPr lang="en-US" dirty="0"/>
              <a:t>Top 20 (alphabetical) markets surveyed with counts on number of surveys conducted</a:t>
            </a:r>
          </a:p>
          <a:p>
            <a:r>
              <a:rPr lang="en-US" dirty="0"/>
              <a:t>1) Why are there some markets with &lt;20 surveys conducted </a:t>
            </a:r>
          </a:p>
          <a:p>
            <a:pPr lvl="1"/>
            <a:r>
              <a:rPr lang="en-US" dirty="0"/>
              <a:t>Some could be typos</a:t>
            </a:r>
          </a:p>
          <a:p>
            <a:r>
              <a:rPr lang="en-US" dirty="0"/>
              <a:t>2) Some markets appear to be typos </a:t>
            </a:r>
          </a:p>
          <a:p>
            <a:pPr lvl="1"/>
            <a:r>
              <a:rPr lang="en-US" dirty="0"/>
              <a:t>e.g. “</a:t>
            </a:r>
            <a:r>
              <a:rPr lang="en-US" dirty="0" err="1"/>
              <a:t>chikolopola</a:t>
            </a:r>
            <a:r>
              <a:rPr lang="en-US" dirty="0"/>
              <a:t>” and ”</a:t>
            </a:r>
            <a:r>
              <a:rPr lang="en-US" dirty="0" err="1"/>
              <a:t>chikoropola</a:t>
            </a:r>
            <a:r>
              <a:rPr lang="en-US" dirty="0"/>
              <a:t>” / </a:t>
            </a:r>
            <a:r>
              <a:rPr lang="en-US" dirty="0" err="1"/>
              <a:t>bahi</a:t>
            </a:r>
            <a:r>
              <a:rPr lang="en-US" dirty="0"/>
              <a:t>, </a:t>
            </a:r>
            <a:r>
              <a:rPr lang="en-US" dirty="0" err="1"/>
              <a:t>bahi</a:t>
            </a:r>
            <a:r>
              <a:rPr lang="en-US" dirty="0"/>
              <a:t> </a:t>
            </a:r>
            <a:r>
              <a:rPr lang="en-US" dirty="0" err="1"/>
              <a:t>sokoni</a:t>
            </a:r>
            <a:r>
              <a:rPr lang="en-US" dirty="0"/>
              <a:t> / </a:t>
            </a:r>
            <a:r>
              <a:rPr lang="en-US" dirty="0" err="1"/>
              <a:t>changikanguo</a:t>
            </a:r>
            <a:r>
              <a:rPr lang="en-US" dirty="0"/>
              <a:t>, </a:t>
            </a:r>
            <a:r>
              <a:rPr lang="en-US" dirty="0" err="1"/>
              <a:t>chanikanguo</a:t>
            </a:r>
            <a:endParaRPr lang="en-US" dirty="0"/>
          </a:p>
          <a:p>
            <a:pPr lvl="1"/>
            <a:r>
              <a:rPr lang="en-US" dirty="0"/>
              <a:t>Is there someone who could check these?</a:t>
            </a:r>
          </a:p>
        </p:txBody>
      </p:sp>
      <p:pic>
        <p:nvPicPr>
          <p:cNvPr id="4" name="Picture 3">
            <a:extLst>
              <a:ext uri="{FF2B5EF4-FFF2-40B4-BE49-F238E27FC236}">
                <a16:creationId xmlns:a16="http://schemas.microsoft.com/office/drawing/2014/main" id="{9B442EB1-9020-99CF-D0AF-5ABFBF96E689}"/>
              </a:ext>
            </a:extLst>
          </p:cNvPr>
          <p:cNvPicPr>
            <a:picLocks noChangeAspect="1"/>
          </p:cNvPicPr>
          <p:nvPr/>
        </p:nvPicPr>
        <p:blipFill>
          <a:blip r:embed="rId2"/>
          <a:stretch>
            <a:fillRect/>
          </a:stretch>
        </p:blipFill>
        <p:spPr>
          <a:xfrm>
            <a:off x="838199" y="1531937"/>
            <a:ext cx="1676401" cy="47354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27DB0D1-5E5C-BA27-34EB-25570883895F}"/>
                  </a:ext>
                </a:extLst>
              </p14:cNvPr>
              <p14:cNvContentPartPr/>
              <p14:nvPr/>
            </p14:nvContentPartPr>
            <p14:xfrm>
              <a:off x="806802" y="4964760"/>
              <a:ext cx="1634400" cy="27720"/>
            </p14:xfrm>
          </p:contentPart>
        </mc:Choice>
        <mc:Fallback xmlns="">
          <p:pic>
            <p:nvPicPr>
              <p:cNvPr id="5" name="Ink 4">
                <a:extLst>
                  <a:ext uri="{FF2B5EF4-FFF2-40B4-BE49-F238E27FC236}">
                    <a16:creationId xmlns:a16="http://schemas.microsoft.com/office/drawing/2014/main" id="{D27DB0D1-5E5C-BA27-34EB-25570883895F}"/>
                  </a:ext>
                </a:extLst>
              </p:cNvPr>
              <p:cNvPicPr/>
              <p:nvPr/>
            </p:nvPicPr>
            <p:blipFill>
              <a:blip r:embed="rId4"/>
              <a:stretch>
                <a:fillRect/>
              </a:stretch>
            </p:blipFill>
            <p:spPr>
              <a:xfrm>
                <a:off x="753162" y="4856760"/>
                <a:ext cx="1742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A8CFEC9-E1EA-A215-C527-BFA458B4D720}"/>
                  </a:ext>
                </a:extLst>
              </p14:cNvPr>
              <p14:cNvContentPartPr/>
              <p14:nvPr/>
            </p14:nvContentPartPr>
            <p14:xfrm>
              <a:off x="796362" y="4751280"/>
              <a:ext cx="1843200" cy="93960"/>
            </p14:xfrm>
          </p:contentPart>
        </mc:Choice>
        <mc:Fallback xmlns="">
          <p:pic>
            <p:nvPicPr>
              <p:cNvPr id="6" name="Ink 5">
                <a:extLst>
                  <a:ext uri="{FF2B5EF4-FFF2-40B4-BE49-F238E27FC236}">
                    <a16:creationId xmlns:a16="http://schemas.microsoft.com/office/drawing/2014/main" id="{5A8CFEC9-E1EA-A215-C527-BFA458B4D720}"/>
                  </a:ext>
                </a:extLst>
              </p:cNvPr>
              <p:cNvPicPr/>
              <p:nvPr/>
            </p:nvPicPr>
            <p:blipFill>
              <a:blip r:embed="rId6"/>
              <a:stretch>
                <a:fillRect/>
              </a:stretch>
            </p:blipFill>
            <p:spPr>
              <a:xfrm>
                <a:off x="742362" y="4643640"/>
                <a:ext cx="19508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0077528-5B5F-1B11-DD54-13059A0DCFD3}"/>
                  </a:ext>
                </a:extLst>
              </p14:cNvPr>
              <p14:cNvContentPartPr/>
              <p14:nvPr/>
            </p14:nvContentPartPr>
            <p14:xfrm>
              <a:off x="891042" y="3928680"/>
              <a:ext cx="1624320" cy="57960"/>
            </p14:xfrm>
          </p:contentPart>
        </mc:Choice>
        <mc:Fallback xmlns="">
          <p:pic>
            <p:nvPicPr>
              <p:cNvPr id="7" name="Ink 6">
                <a:extLst>
                  <a:ext uri="{FF2B5EF4-FFF2-40B4-BE49-F238E27FC236}">
                    <a16:creationId xmlns:a16="http://schemas.microsoft.com/office/drawing/2014/main" id="{10077528-5B5F-1B11-DD54-13059A0DCFD3}"/>
                  </a:ext>
                </a:extLst>
              </p:cNvPr>
              <p:cNvPicPr/>
              <p:nvPr/>
            </p:nvPicPr>
            <p:blipFill>
              <a:blip r:embed="rId8"/>
              <a:stretch>
                <a:fillRect/>
              </a:stretch>
            </p:blipFill>
            <p:spPr>
              <a:xfrm>
                <a:off x="837042" y="3821040"/>
                <a:ext cx="17319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DEA2D6E-32C0-D327-FD58-26F0B27E4AFB}"/>
                  </a:ext>
                </a:extLst>
              </p14:cNvPr>
              <p14:cNvContentPartPr/>
              <p14:nvPr/>
            </p14:nvContentPartPr>
            <p14:xfrm>
              <a:off x="922722" y="3697920"/>
              <a:ext cx="1539360" cy="112320"/>
            </p14:xfrm>
          </p:contentPart>
        </mc:Choice>
        <mc:Fallback xmlns="">
          <p:pic>
            <p:nvPicPr>
              <p:cNvPr id="8" name="Ink 7">
                <a:extLst>
                  <a:ext uri="{FF2B5EF4-FFF2-40B4-BE49-F238E27FC236}">
                    <a16:creationId xmlns:a16="http://schemas.microsoft.com/office/drawing/2014/main" id="{EDEA2D6E-32C0-D327-FD58-26F0B27E4AFB}"/>
                  </a:ext>
                </a:extLst>
              </p:cNvPr>
              <p:cNvPicPr/>
              <p:nvPr/>
            </p:nvPicPr>
            <p:blipFill>
              <a:blip r:embed="rId10"/>
              <a:stretch>
                <a:fillRect/>
              </a:stretch>
            </p:blipFill>
            <p:spPr>
              <a:xfrm>
                <a:off x="869082" y="3590280"/>
                <a:ext cx="1647000" cy="327960"/>
              </a:xfrm>
              <a:prstGeom prst="rect">
                <a:avLst/>
              </a:prstGeom>
            </p:spPr>
          </p:pic>
        </mc:Fallback>
      </mc:AlternateContent>
    </p:spTree>
    <p:extLst>
      <p:ext uri="{BB962C8B-B14F-4D97-AF65-F5344CB8AC3E}">
        <p14:creationId xmlns:p14="http://schemas.microsoft.com/office/powerpoint/2010/main" val="4108490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Survey A: General Info</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r>
              <a:rPr lang="en-US" dirty="0"/>
              <a:t>NB See .</a:t>
            </a:r>
            <a:r>
              <a:rPr lang="en-US" dirty="0" err="1"/>
              <a:t>Rmd</a:t>
            </a:r>
            <a:r>
              <a:rPr lang="en-US" dirty="0"/>
              <a:t> file for </a:t>
            </a:r>
            <a:r>
              <a:rPr lang="en-US" dirty="0" err="1"/>
              <a:t>mrkta</a:t>
            </a:r>
            <a:r>
              <a:rPr lang="en-US" dirty="0"/>
              <a:t> survey - PDF</a:t>
            </a:r>
          </a:p>
          <a:p>
            <a:endParaRPr lang="en-US" dirty="0"/>
          </a:p>
        </p:txBody>
      </p:sp>
    </p:spTree>
    <p:extLst>
      <p:ext uri="{BB962C8B-B14F-4D97-AF65-F5344CB8AC3E}">
        <p14:creationId xmlns:p14="http://schemas.microsoft.com/office/powerpoint/2010/main" val="39262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C754E0-6C49-C1AE-7C58-596BC66B0C56}"/>
              </a:ext>
            </a:extLst>
          </p:cNvPr>
          <p:cNvSpPr txBox="1"/>
          <p:nvPr/>
        </p:nvSpPr>
        <p:spPr>
          <a:xfrm>
            <a:off x="254000" y="234434"/>
            <a:ext cx="6096000"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Type of Market:</a:t>
            </a:r>
            <a:endParaRPr lang="en-GB" sz="3600" b="0" i="0" u="none" strike="noStrike" dirty="0">
              <a:effectLst/>
              <a:latin typeface="Arial" panose="020B0604020202020204" pitchFamily="34" charset="0"/>
            </a:endParaRPr>
          </a:p>
        </p:txBody>
      </p:sp>
      <p:pic>
        <p:nvPicPr>
          <p:cNvPr id="4" name="Picture 3">
            <a:extLst>
              <a:ext uri="{FF2B5EF4-FFF2-40B4-BE49-F238E27FC236}">
                <a16:creationId xmlns:a16="http://schemas.microsoft.com/office/drawing/2014/main" id="{34C4F6F0-71C7-F864-3A7B-D6991EE7142B}"/>
              </a:ext>
            </a:extLst>
          </p:cNvPr>
          <p:cNvPicPr>
            <a:picLocks noChangeAspect="1"/>
          </p:cNvPicPr>
          <p:nvPr/>
        </p:nvPicPr>
        <p:blipFill>
          <a:blip r:embed="rId2"/>
          <a:stretch>
            <a:fillRect/>
          </a:stretch>
        </p:blipFill>
        <p:spPr>
          <a:xfrm>
            <a:off x="609600" y="768350"/>
            <a:ext cx="2692400" cy="1206500"/>
          </a:xfrm>
          <a:prstGeom prst="rect">
            <a:avLst/>
          </a:prstGeom>
        </p:spPr>
      </p:pic>
      <p:sp>
        <p:nvSpPr>
          <p:cNvPr id="7" name="TextBox 6">
            <a:extLst>
              <a:ext uri="{FF2B5EF4-FFF2-40B4-BE49-F238E27FC236}">
                <a16:creationId xmlns:a16="http://schemas.microsoft.com/office/drawing/2014/main" id="{66A80ED3-F9F3-8562-CFB4-44F2B85C0174}"/>
              </a:ext>
            </a:extLst>
          </p:cNvPr>
          <p:cNvSpPr txBox="1"/>
          <p:nvPr/>
        </p:nvSpPr>
        <p:spPr>
          <a:xfrm>
            <a:off x="249238" y="2171762"/>
            <a:ext cx="8970962"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Number of markets visited to buy or sell sheep or goats in last 1 month, with trader as group.</a:t>
            </a:r>
            <a:endParaRPr lang="en-GB" sz="3600" b="0" i="0" u="none" strike="noStrike" dirty="0">
              <a:effectLst/>
              <a:latin typeface="Arial" panose="020B0604020202020204" pitchFamily="34" charset="0"/>
            </a:endParaRPr>
          </a:p>
        </p:txBody>
      </p:sp>
      <p:pic>
        <p:nvPicPr>
          <p:cNvPr id="8" name="Picture 7">
            <a:extLst>
              <a:ext uri="{FF2B5EF4-FFF2-40B4-BE49-F238E27FC236}">
                <a16:creationId xmlns:a16="http://schemas.microsoft.com/office/drawing/2014/main" id="{547C8773-9A6A-6616-CBB0-3E279A71A3CF}"/>
              </a:ext>
            </a:extLst>
          </p:cNvPr>
          <p:cNvPicPr>
            <a:picLocks noChangeAspect="1"/>
          </p:cNvPicPr>
          <p:nvPr/>
        </p:nvPicPr>
        <p:blipFill>
          <a:blip r:embed="rId3"/>
          <a:stretch>
            <a:fillRect/>
          </a:stretch>
        </p:blipFill>
        <p:spPr>
          <a:xfrm>
            <a:off x="249238" y="2541094"/>
            <a:ext cx="7772400" cy="4082472"/>
          </a:xfrm>
          <a:prstGeom prst="rect">
            <a:avLst/>
          </a:prstGeom>
        </p:spPr>
      </p:pic>
    </p:spTree>
    <p:extLst>
      <p:ext uri="{BB962C8B-B14F-4D97-AF65-F5344CB8AC3E}">
        <p14:creationId xmlns:p14="http://schemas.microsoft.com/office/powerpoint/2010/main" val="293359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78ACA-64FC-8E5E-24B8-883AAA4B6CB6}"/>
              </a:ext>
            </a:extLst>
          </p:cNvPr>
          <p:cNvPicPr>
            <a:picLocks noChangeAspect="1"/>
          </p:cNvPicPr>
          <p:nvPr/>
        </p:nvPicPr>
        <p:blipFill>
          <a:blip r:embed="rId2"/>
          <a:stretch>
            <a:fillRect/>
          </a:stretch>
        </p:blipFill>
        <p:spPr>
          <a:xfrm>
            <a:off x="1700213" y="1690687"/>
            <a:ext cx="9393687" cy="4889639"/>
          </a:xfrm>
          <a:prstGeom prst="rect">
            <a:avLst/>
          </a:prstGeom>
        </p:spPr>
      </p:pic>
      <p:sp>
        <p:nvSpPr>
          <p:cNvPr id="3" name="Title 2">
            <a:extLst>
              <a:ext uri="{FF2B5EF4-FFF2-40B4-BE49-F238E27FC236}">
                <a16:creationId xmlns:a16="http://schemas.microsoft.com/office/drawing/2014/main" id="{8D3708F3-EC5D-420F-5D01-038AA52F054C}"/>
              </a:ext>
            </a:extLst>
          </p:cNvPr>
          <p:cNvSpPr>
            <a:spLocks noGrp="1"/>
          </p:cNvSpPr>
          <p:nvPr>
            <p:ph type="title"/>
          </p:nvPr>
        </p:nvSpPr>
        <p:spPr/>
        <p:txBody>
          <a:bodyPr/>
          <a:lstStyle/>
          <a:p>
            <a:r>
              <a:rPr lang="en-US" dirty="0"/>
              <a:t>Number markets visited by region</a:t>
            </a:r>
          </a:p>
        </p:txBody>
      </p:sp>
    </p:spTree>
    <p:extLst>
      <p:ext uri="{BB962C8B-B14F-4D97-AF65-F5344CB8AC3E}">
        <p14:creationId xmlns:p14="http://schemas.microsoft.com/office/powerpoint/2010/main" val="235975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C60B0-DADD-56B9-63A7-BA7373975EA1}"/>
              </a:ext>
            </a:extLst>
          </p:cNvPr>
          <p:cNvPicPr>
            <a:picLocks noChangeAspect="1"/>
          </p:cNvPicPr>
          <p:nvPr/>
        </p:nvPicPr>
        <p:blipFill>
          <a:blip r:embed="rId2"/>
          <a:stretch>
            <a:fillRect/>
          </a:stretch>
        </p:blipFill>
        <p:spPr>
          <a:xfrm>
            <a:off x="945572" y="545754"/>
            <a:ext cx="4648200" cy="6032500"/>
          </a:xfrm>
          <a:prstGeom prst="rect">
            <a:avLst/>
          </a:prstGeom>
        </p:spPr>
      </p:pic>
      <p:sp>
        <p:nvSpPr>
          <p:cNvPr id="3" name="TextBox 2">
            <a:extLst>
              <a:ext uri="{FF2B5EF4-FFF2-40B4-BE49-F238E27FC236}">
                <a16:creationId xmlns:a16="http://schemas.microsoft.com/office/drawing/2014/main" id="{6F78474F-D41A-CD64-6096-DF5BBF7162E5}"/>
              </a:ext>
            </a:extLst>
          </p:cNvPr>
          <p:cNvSpPr txBox="1"/>
          <p:nvPr/>
        </p:nvSpPr>
        <p:spPr>
          <a:xfrm>
            <a:off x="199362" y="43418"/>
            <a:ext cx="8970962"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What is your usual pattern of trading? </a:t>
            </a:r>
            <a:endParaRPr lang="en-GB" sz="3600" b="0" i="0" u="none" strike="noStrike" dirty="0">
              <a:effectLst/>
              <a:latin typeface="Arial" panose="020B0604020202020204" pitchFamily="34" charset="0"/>
            </a:endParaRPr>
          </a:p>
        </p:txBody>
      </p:sp>
      <p:sp>
        <p:nvSpPr>
          <p:cNvPr id="5" name="TextBox 4">
            <a:extLst>
              <a:ext uri="{FF2B5EF4-FFF2-40B4-BE49-F238E27FC236}">
                <a16:creationId xmlns:a16="http://schemas.microsoft.com/office/drawing/2014/main" id="{B1795920-FDEC-8DE7-9031-83DD845C42C6}"/>
              </a:ext>
            </a:extLst>
          </p:cNvPr>
          <p:cNvSpPr txBox="1"/>
          <p:nvPr/>
        </p:nvSpPr>
        <p:spPr>
          <a:xfrm>
            <a:off x="5891096" y="378075"/>
            <a:ext cx="6101542" cy="276999"/>
          </a:xfrm>
          <a:prstGeom prst="rect">
            <a:avLst/>
          </a:prstGeom>
          <a:noFill/>
        </p:spPr>
        <p:txBody>
          <a:bodyPr wrap="square">
            <a:spAutoFit/>
          </a:bodyPr>
          <a:lstStyle/>
          <a:p>
            <a:r>
              <a:rPr lang="en-GB" sz="1200" b="0" i="0" dirty="0">
                <a:effectLst/>
              </a:rPr>
              <a:t>Buy goats and sheep and sell</a:t>
            </a:r>
            <a:endParaRPr lang="en-US" sz="1200" dirty="0"/>
          </a:p>
        </p:txBody>
      </p:sp>
      <p:sp>
        <p:nvSpPr>
          <p:cNvPr id="6" name="Rectangle 1">
            <a:extLst>
              <a:ext uri="{FF2B5EF4-FFF2-40B4-BE49-F238E27FC236}">
                <a16:creationId xmlns:a16="http://schemas.microsoft.com/office/drawing/2014/main" id="{B28BB157-91B6-0D9C-AC79-025675DDA6BB}"/>
              </a:ext>
            </a:extLst>
          </p:cNvPr>
          <p:cNvSpPr>
            <a:spLocks noChangeArrowheads="1"/>
          </p:cNvSpPr>
          <p:nvPr/>
        </p:nvSpPr>
        <p:spPr bwMode="auto">
          <a:xfrm>
            <a:off x="5877042" y="734603"/>
            <a:ext cx="515925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rPr>
              <a:t>Managing the sale of livestock between the owner and the seller</a:t>
            </a:r>
          </a:p>
        </p:txBody>
      </p:sp>
      <p:sp>
        <p:nvSpPr>
          <p:cNvPr id="8" name="TextBox 7">
            <a:extLst>
              <a:ext uri="{FF2B5EF4-FFF2-40B4-BE49-F238E27FC236}">
                <a16:creationId xmlns:a16="http://schemas.microsoft.com/office/drawing/2014/main" id="{B8092081-CD7F-20A8-F125-31E80DF8FF12}"/>
              </a:ext>
            </a:extLst>
          </p:cNvPr>
          <p:cNvSpPr txBox="1"/>
          <p:nvPr/>
        </p:nvSpPr>
        <p:spPr>
          <a:xfrm>
            <a:off x="5735407" y="1053235"/>
            <a:ext cx="5442528" cy="461665"/>
          </a:xfrm>
          <a:prstGeom prst="rect">
            <a:avLst/>
          </a:prstGeom>
          <a:noFill/>
        </p:spPr>
        <p:txBody>
          <a:bodyPr wrap="square">
            <a:spAutoFit/>
          </a:bodyPr>
          <a:lstStyle/>
          <a:p>
            <a:r>
              <a:rPr lang="en-GB" sz="1200" b="0" i="0" dirty="0">
                <a:solidFill>
                  <a:srgbClr val="202124"/>
                </a:solidFill>
                <a:effectLst/>
              </a:rPr>
              <a:t>I buy goats/sheep from other breeders and then I give them to people who ask me to take them to the auction to sell them</a:t>
            </a:r>
            <a:endParaRPr lang="en-US" sz="1200" dirty="0"/>
          </a:p>
        </p:txBody>
      </p:sp>
      <p:sp>
        <p:nvSpPr>
          <p:cNvPr id="10" name="TextBox 9">
            <a:extLst>
              <a:ext uri="{FF2B5EF4-FFF2-40B4-BE49-F238E27FC236}">
                <a16:creationId xmlns:a16="http://schemas.microsoft.com/office/drawing/2014/main" id="{FB9AEF80-B42B-5C71-9C14-BB832145C363}"/>
              </a:ext>
            </a:extLst>
          </p:cNvPr>
          <p:cNvSpPr txBox="1"/>
          <p:nvPr/>
        </p:nvSpPr>
        <p:spPr>
          <a:xfrm>
            <a:off x="5735407" y="1593216"/>
            <a:ext cx="6101542" cy="461665"/>
          </a:xfrm>
          <a:prstGeom prst="rect">
            <a:avLst/>
          </a:prstGeom>
          <a:noFill/>
        </p:spPr>
        <p:txBody>
          <a:bodyPr wrap="square">
            <a:spAutoFit/>
          </a:bodyPr>
          <a:lstStyle/>
          <a:p>
            <a:r>
              <a:rPr lang="en-GB" sz="1200" dirty="0"/>
              <a:t>I buy goats/sheep from breeders at their homes or before they arrive at the auction and then I take them to the auction that day and sell them at a profitable price</a:t>
            </a:r>
            <a:endParaRPr lang="en-US" sz="1200" dirty="0"/>
          </a:p>
        </p:txBody>
      </p:sp>
    </p:spTree>
    <p:extLst>
      <p:ext uri="{BB962C8B-B14F-4D97-AF65-F5344CB8AC3E}">
        <p14:creationId xmlns:p14="http://schemas.microsoft.com/office/powerpoint/2010/main" val="1856209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activities data</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993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03C94DE-5146-9561-EAF9-DB932403089C}"/>
              </a:ext>
            </a:extLst>
          </p:cNvPr>
          <p:cNvGraphicFramePr>
            <a:graphicFrameLocks noGrp="1"/>
          </p:cNvGraphicFramePr>
          <p:nvPr>
            <p:extLst>
              <p:ext uri="{D42A27DB-BD31-4B8C-83A1-F6EECF244321}">
                <p14:modId xmlns:p14="http://schemas.microsoft.com/office/powerpoint/2010/main" val="3563576169"/>
              </p:ext>
            </p:extLst>
          </p:nvPr>
        </p:nvGraphicFramePr>
        <p:xfrm>
          <a:off x="1041641" y="82906"/>
          <a:ext cx="10108718" cy="6787794"/>
        </p:xfrm>
        <a:graphic>
          <a:graphicData uri="http://schemas.openxmlformats.org/drawingml/2006/table">
            <a:tbl>
              <a:tblPr/>
              <a:tblGrid>
                <a:gridCol w="5071509">
                  <a:extLst>
                    <a:ext uri="{9D8B030D-6E8A-4147-A177-3AD203B41FA5}">
                      <a16:colId xmlns:a16="http://schemas.microsoft.com/office/drawing/2014/main" val="1004063367"/>
                    </a:ext>
                  </a:extLst>
                </a:gridCol>
                <a:gridCol w="5037209">
                  <a:extLst>
                    <a:ext uri="{9D8B030D-6E8A-4147-A177-3AD203B41FA5}">
                      <a16:colId xmlns:a16="http://schemas.microsoft.com/office/drawing/2014/main" val="1119539323"/>
                    </a:ext>
                  </a:extLst>
                </a:gridCol>
              </a:tblGrid>
              <a:tr h="143590">
                <a:tc>
                  <a:txBody>
                    <a:bodyPr/>
                    <a:lstStyle/>
                    <a:p>
                      <a:pPr algn="l" fontAlgn="t">
                        <a:spcBef>
                          <a:spcPts val="0"/>
                        </a:spcBef>
                        <a:spcAft>
                          <a:spcPts val="0"/>
                        </a:spcAft>
                      </a:pPr>
                      <a:r>
                        <a:rPr lang="en-GB" sz="1050" b="1" i="0" u="none" strike="noStrike">
                          <a:solidFill>
                            <a:srgbClr val="000000"/>
                          </a:solidFill>
                          <a:effectLst/>
                          <a:latin typeface="Calibri" panose="020F0502020204030204" pitchFamily="34" charset="0"/>
                        </a:rPr>
                        <a:t>raw-data</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tc>
                  <a:txBody>
                    <a:bodyPr/>
                    <a:lstStyle/>
                    <a:p>
                      <a:pPr algn="l" fontAlgn="b">
                        <a:spcBef>
                          <a:spcPts val="0"/>
                        </a:spcBef>
                        <a:spcAft>
                          <a:spcPts val="0"/>
                        </a:spcAft>
                      </a:pPr>
                      <a:r>
                        <a:rPr lang="en-GB" sz="1050" b="1" i="0" u="none" strike="noStrike">
                          <a:solidFill>
                            <a:srgbClr val="000000"/>
                          </a:solidFill>
                          <a:effectLst/>
                          <a:latin typeface="Calibri" panose="020F0502020204030204" pitchFamily="34" charset="0"/>
                        </a:rPr>
                        <a:t>interpretation</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11624206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fid.see.mrktc.generalinfo.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fid.see.mrktc.generalinfo.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1412288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57837046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357015823"/>
                  </a:ext>
                </a:extLst>
              </a:tr>
              <a:tr h="143590">
                <a:tc>
                  <a:txBody>
                    <a:bodyPr/>
                    <a:lstStyle/>
                    <a:p>
                      <a:pPr algn="l" fontAlgn="t">
                        <a:spcBef>
                          <a:spcPts val="0"/>
                        </a:spcBef>
                        <a:spcAft>
                          <a:spcPts val="0"/>
                        </a:spcAft>
                      </a:pPr>
                      <a:r>
                        <a:rPr lang="en-GB" sz="1050" b="0" i="0" u="none" strike="noStrike" dirty="0">
                          <a:solidFill>
                            <a:srgbClr val="000000"/>
                          </a:solidFill>
                          <a:effectLst/>
                          <a:highlight>
                            <a:srgbClr val="00FF00"/>
                          </a:highlight>
                          <a:latin typeface="Calibri" panose="020F0502020204030204" pitchFamily="34" charset="0"/>
                        </a:rPr>
                        <a:t>1.what.are.the.activities.that.you.are.doing.in.this.market.today.</a:t>
                      </a:r>
                      <a:endParaRPr lang="en-GB" sz="1600" b="0" i="0" u="none" strike="noStrike" dirty="0">
                        <a:effectLst/>
                        <a:highlight>
                          <a:srgbClr val="00FF00"/>
                        </a:highligh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dirty="0">
                          <a:solidFill>
                            <a:srgbClr val="000000"/>
                          </a:solidFill>
                          <a:effectLst/>
                          <a:highlight>
                            <a:srgbClr val="00FF00"/>
                          </a:highlight>
                          <a:latin typeface="Calibri" panose="020F0502020204030204" pitchFamily="34" charset="0"/>
                        </a:rPr>
                        <a:t>1.what.are.the.activities.that.you.are.doing.in.this.market.today.</a:t>
                      </a:r>
                      <a:endParaRPr lang="en-GB" sz="1600" b="0" i="0" u="none" strike="noStrike" dirty="0">
                        <a:effectLst/>
                        <a:highlight>
                          <a:srgbClr val="00FF00"/>
                        </a:highligh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56116674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if.other.specify.5</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dirty="0">
                          <a:solidFill>
                            <a:srgbClr val="000000"/>
                          </a:solidFill>
                          <a:effectLst/>
                          <a:latin typeface="Calibri" panose="020F0502020204030204" pitchFamily="34" charset="0"/>
                        </a:rPr>
                        <a:t>1.if.other.specify</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14372241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type.of.place.see.mrktc.lkpsell.placetype.</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dirty="0">
                          <a:solidFill>
                            <a:srgbClr val="000000"/>
                          </a:solidFill>
                          <a:effectLst/>
                          <a:latin typeface="Calibri" panose="020F0502020204030204" pitchFamily="34" charset="0"/>
                        </a:rPr>
                        <a:t>2.for.sheep.and.or.goats.that.you.are.selling.where.have.they.been.brought.from.sell.placetype</a:t>
                      </a:r>
                      <a:endParaRPr lang="en-GB" sz="1600" b="0" i="0" u="none" strike="noStrike" dirty="0">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495517464"/>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dirty="0">
                          <a:solidFill>
                            <a:srgbClr val="000000"/>
                          </a:solidFill>
                          <a:effectLst/>
                          <a:latin typeface="Calibri" panose="020F0502020204030204" pitchFamily="34" charset="0"/>
                        </a:rPr>
                        <a:t>2.sell.placetype.if.other.specify</a:t>
                      </a:r>
                      <a:endParaRPr lang="en-GB" sz="1600" b="0" i="0" u="none" strike="noStrike" dirty="0">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454935834"/>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name.of.place.8</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2.name.of.sell.place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58196526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ward.9</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2.ward.of.sell.place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4913704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district.10</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2.district.of.sell.place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85841350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126276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if.other.specify.12</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623189136"/>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4.how.were.sheep.goats.transported.to.the.market.see.mrktc.lkpsell.trans.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4.how.were.sheep.goats.transported.to.the.market.see.mrktc.lkpsell.trans.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10202223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if.other.specify.14</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4.sell.trans.if.other.specify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13324055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5.do.you.also.sell.other.animal.species.apart.from.sheep.and.goats.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5.do.you.also.sell.other.animal.species.apart.from.sheep.and.goats.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72433584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if.yes.out.of.all.the.species.that.you.sell.which.species.do.you.sell.the.most.</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5.if.yes.out.of.all.the.species.that.you.sell.which.species.do.you.sell.the.most.</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3578502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if.other.specify.17</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31581242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will.you.transport.the.sheep.goats.you.are.buying.today.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6.will.you.transport.the.sheep.goats.you.are.buying.today.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511496999"/>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type.of.place.see.mrktc.lkpplacetype.</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6.for.sheep.and.or.goats.that.you.are.buying.where.will.they.be.taken.to.buy.placetype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56904227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if.other.specify.20</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6.buy.placetype.if.other.specify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85403426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name.of.place.21</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6.name.of.buy.place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5465473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ward.22</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6.ward.of.buy.place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61139928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district.23</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6.district.of.buy.place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55962647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7.what.is.your.main.reason.for.buying.these.small.ruminants.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7.what.is.your.main.reason.for.buying.these.small.ruminants.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8473641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if.other.specify.25</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7.if.other.specify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26519781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8.how.will.you.transport.these.small.ruminants.that.you.are.buying.see.mrktc.lkpsell.trans.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8.how.will.you.transport.these.small.ruminants.that.you.are.buying.see.mrktc.lkpsell.trans.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1837745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if.other.specify.27</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8.if.other.specify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6513248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9.what.criteria.do.you.use.to.decide.which.small.ruminants.to.buy.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9.what.criteria.do.you.use.to.decide.which.small.ruminants.to.buy.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8578644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if.other.specify.29</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9.if.other.specify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621824020"/>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10.what.other.species.of.animals.do.you.buy.apart.from.sheep.and.goats.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10.what.other.species.of.animals.do.you.buy.apart.from.sheep.and.goats.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33045111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if.other.specify.31</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10.if.other.specify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868793400"/>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11.if.the.prices.of.sheep.and.goats.increase.for.some.reason.e.g.a.shortage.of.animals.due.to.disease.will.you.still.buy.them.</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11.if.the.prices.of.sheep.and.goats.increase.for.some.reason.e.g.a.shortage.of.animals.due.to.disease.will.you.still.buy.them.</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1757351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if.no.which.other.species.will.you.consider.instead.</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11.if.no.which.other.species.will.you.consider.instead.</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459494739"/>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if.other.specify.34</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11.if.other.specify.34</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34578404"/>
                  </a:ext>
                </a:extLst>
              </a:tr>
              <a:tr h="25827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if.yes.how.much.of.an.increase.in.the.current.price.of.sheep.and.goat.unit.price.of.live.animal.will.cause.you.to.change.your.purchasing.behaviour.to.another.animal.species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11.if.yes.how.much.of.an.increase.in.the.current.price.of.sheep.and.goat.unit.price.of.live.animal.will.cause.you.to.change.your.purchasing.behaviour.to.another.animal.species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0188394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12.how.many.times.in.a.month.do.you.buy.or.sell.sheep.and.or.goats.in.this.market.</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dirty="0">
                          <a:solidFill>
                            <a:srgbClr val="000000"/>
                          </a:solidFill>
                          <a:effectLst/>
                          <a:latin typeface="Calibri" panose="020F0502020204030204" pitchFamily="34" charset="0"/>
                        </a:rPr>
                        <a:t>12.how.many.times.in.a.month.do.you.buy.or.sell.sheep.and.or.goats.in.this.market.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907816299"/>
                  </a:ext>
                </a:extLst>
              </a:tr>
              <a:tr h="143590">
                <a:tc>
                  <a:txBody>
                    <a:bodyPr/>
                    <a:lstStyle/>
                    <a:p>
                      <a:pPr algn="l" fontAlgn="t">
                        <a:spcBef>
                          <a:spcPts val="0"/>
                        </a:spcBef>
                        <a:spcAft>
                          <a:spcPts val="0"/>
                        </a:spcAft>
                      </a:pPr>
                      <a:r>
                        <a:rPr lang="en-GB" sz="1050" b="0" i="0" u="none" strike="noStrike" dirty="0" err="1">
                          <a:solidFill>
                            <a:srgbClr val="000000"/>
                          </a:solidFill>
                          <a:effectLst/>
                          <a:latin typeface="Calibri" panose="020F0502020204030204" pitchFamily="34" charset="0"/>
                        </a:rPr>
                        <a:t>unique.row.identifier.uuid</a:t>
                      </a:r>
                      <a:r>
                        <a:rPr lang="en-GB" sz="1050" b="0" i="0" u="none" strike="noStrike" dirty="0">
                          <a:solidFill>
                            <a:srgbClr val="000000"/>
                          </a:solidFill>
                          <a:effectLst/>
                          <a:latin typeface="Calibri" panose="020F0502020204030204" pitchFamily="34" charset="0"/>
                        </a:rPr>
                        <a: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dirty="0" err="1">
                          <a:solidFill>
                            <a:srgbClr val="000000"/>
                          </a:solidFill>
                          <a:effectLst/>
                          <a:latin typeface="Calibri" panose="020F0502020204030204" pitchFamily="34" charset="0"/>
                        </a:rPr>
                        <a:t>unique.row.identifier.uuid</a:t>
                      </a:r>
                      <a:r>
                        <a:rPr lang="en-GB" sz="1050" b="0" i="0" u="none" strike="noStrike" dirty="0">
                          <a:solidFill>
                            <a:srgbClr val="000000"/>
                          </a:solidFill>
                          <a:effectLst/>
                          <a:latin typeface="Calibri" panose="020F0502020204030204" pitchFamily="34" charset="0"/>
                        </a:rPr>
                        <a: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01776082"/>
                  </a:ext>
                </a:extLst>
              </a:tr>
            </a:tbl>
          </a:graphicData>
        </a:graphic>
      </p:graphicFrame>
    </p:spTree>
    <p:extLst>
      <p:ext uri="{BB962C8B-B14F-4D97-AF65-F5344CB8AC3E}">
        <p14:creationId xmlns:p14="http://schemas.microsoft.com/office/powerpoint/2010/main" val="230188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D87-E031-88BA-615D-D8CD467239E6}"/>
              </a:ext>
            </a:extLst>
          </p:cNvPr>
          <p:cNvSpPr>
            <a:spLocks noGrp="1"/>
          </p:cNvSpPr>
          <p:nvPr>
            <p:ph type="title"/>
          </p:nvPr>
        </p:nvSpPr>
        <p:spPr/>
        <p:txBody>
          <a:bodyPr>
            <a:normAutofit fontScale="90000"/>
          </a:bodyPr>
          <a:lstStyle/>
          <a:p>
            <a:r>
              <a:rPr lang="en-GB" sz="4400" b="0" i="0" u="none" strike="noStrike" dirty="0">
                <a:solidFill>
                  <a:srgbClr val="000000"/>
                </a:solidFill>
                <a:effectLst/>
                <a:latin typeface="Calibri" panose="020F0502020204030204" pitchFamily="34" charset="0"/>
              </a:rPr>
              <a:t>12.how.many.times.in.a.month.do.you.buy.or.sell.sheep.and.or.goats.in.this.market.</a:t>
            </a:r>
            <a:br>
              <a:rPr lang="en-GB" sz="6600" b="0" i="0" u="none" strike="noStrike" dirty="0">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097E021-C575-2FA2-EC50-9E09F5103B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6B89EA-5F8E-884E-1842-C9F14B06F901}"/>
              </a:ext>
            </a:extLst>
          </p:cNvPr>
          <p:cNvPicPr>
            <a:picLocks noChangeAspect="1"/>
          </p:cNvPicPr>
          <p:nvPr/>
        </p:nvPicPr>
        <p:blipFill>
          <a:blip r:embed="rId2"/>
          <a:stretch>
            <a:fillRect/>
          </a:stretch>
        </p:blipFill>
        <p:spPr>
          <a:xfrm>
            <a:off x="2209800" y="1240021"/>
            <a:ext cx="7772400" cy="4377958"/>
          </a:xfrm>
          <a:prstGeom prst="rect">
            <a:avLst/>
          </a:prstGeom>
        </p:spPr>
      </p:pic>
    </p:spTree>
    <p:extLst>
      <p:ext uri="{BB962C8B-B14F-4D97-AF65-F5344CB8AC3E}">
        <p14:creationId xmlns:p14="http://schemas.microsoft.com/office/powerpoint/2010/main" val="1630299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95135-F4A7-B047-016C-20CADB6490C1}"/>
              </a:ext>
            </a:extLst>
          </p:cNvPr>
          <p:cNvPicPr>
            <a:picLocks noChangeAspect="1"/>
          </p:cNvPicPr>
          <p:nvPr/>
        </p:nvPicPr>
        <p:blipFill>
          <a:blip r:embed="rId3"/>
          <a:stretch>
            <a:fillRect/>
          </a:stretch>
        </p:blipFill>
        <p:spPr>
          <a:xfrm>
            <a:off x="235584" y="963132"/>
            <a:ext cx="7772400" cy="5651782"/>
          </a:xfrm>
          <a:prstGeom prst="rect">
            <a:avLst/>
          </a:prstGeom>
        </p:spPr>
      </p:pic>
      <p:graphicFrame>
        <p:nvGraphicFramePr>
          <p:cNvPr id="8" name="Table 7">
            <a:extLst>
              <a:ext uri="{FF2B5EF4-FFF2-40B4-BE49-F238E27FC236}">
                <a16:creationId xmlns:a16="http://schemas.microsoft.com/office/drawing/2014/main" id="{76B432ED-34FA-A2D3-B533-BC640575F45D}"/>
              </a:ext>
            </a:extLst>
          </p:cNvPr>
          <p:cNvGraphicFramePr>
            <a:graphicFrameLocks noGrp="1"/>
          </p:cNvGraphicFramePr>
          <p:nvPr>
            <p:extLst>
              <p:ext uri="{D42A27DB-BD31-4B8C-83A1-F6EECF244321}">
                <p14:modId xmlns:p14="http://schemas.microsoft.com/office/powerpoint/2010/main" val="2617830793"/>
              </p:ext>
            </p:extLst>
          </p:nvPr>
        </p:nvGraphicFramePr>
        <p:xfrm>
          <a:off x="337184" y="243086"/>
          <a:ext cx="10784205" cy="431800"/>
        </p:xfrm>
        <a:graphic>
          <a:graphicData uri="http://schemas.openxmlformats.org/drawingml/2006/table">
            <a:tbl>
              <a:tblPr>
                <a:tableStyleId>{5C22544A-7EE6-4342-B048-85BDC9FD1C3A}</a:tableStyleId>
              </a:tblPr>
              <a:tblGrid>
                <a:gridCol w="10784205">
                  <a:extLst>
                    <a:ext uri="{9D8B030D-6E8A-4147-A177-3AD203B41FA5}">
                      <a16:colId xmlns:a16="http://schemas.microsoft.com/office/drawing/2014/main" val="3230715471"/>
                    </a:ext>
                  </a:extLst>
                </a:gridCol>
              </a:tblGrid>
              <a:tr h="431800">
                <a:tc>
                  <a:txBody>
                    <a:bodyPr/>
                    <a:lstStyle/>
                    <a:p>
                      <a:pPr algn="l" fontAlgn="b"/>
                      <a:r>
                        <a:rPr lang="en-GB" sz="2000" u="none" strike="noStrike" dirty="0">
                          <a:effectLst/>
                        </a:rPr>
                        <a:t>2. For sheep and/or goats that you are selling where have they been brought from? (place 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4620503"/>
                  </a:ext>
                </a:extLst>
              </a:tr>
            </a:tbl>
          </a:graphicData>
        </a:graphic>
      </p:graphicFrame>
      <p:pic>
        <p:nvPicPr>
          <p:cNvPr id="9" name="Picture 8">
            <a:extLst>
              <a:ext uri="{FF2B5EF4-FFF2-40B4-BE49-F238E27FC236}">
                <a16:creationId xmlns:a16="http://schemas.microsoft.com/office/drawing/2014/main" id="{C6647B43-1CAE-78ED-8119-A219C1990C23}"/>
              </a:ext>
            </a:extLst>
          </p:cNvPr>
          <p:cNvPicPr>
            <a:picLocks noChangeAspect="1"/>
          </p:cNvPicPr>
          <p:nvPr/>
        </p:nvPicPr>
        <p:blipFill>
          <a:blip r:embed="rId4"/>
          <a:stretch>
            <a:fillRect/>
          </a:stretch>
        </p:blipFill>
        <p:spPr>
          <a:xfrm>
            <a:off x="8453371" y="963132"/>
            <a:ext cx="3503045" cy="5245100"/>
          </a:xfrm>
          <a:prstGeom prst="rect">
            <a:avLst/>
          </a:prstGeom>
        </p:spPr>
      </p:pic>
    </p:spTree>
    <p:extLst>
      <p:ext uri="{BB962C8B-B14F-4D97-AF65-F5344CB8AC3E}">
        <p14:creationId xmlns:p14="http://schemas.microsoft.com/office/powerpoint/2010/main" val="29054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95135-F4A7-B047-016C-20CADB6490C1}"/>
              </a:ext>
            </a:extLst>
          </p:cNvPr>
          <p:cNvPicPr>
            <a:picLocks noChangeAspect="1"/>
          </p:cNvPicPr>
          <p:nvPr/>
        </p:nvPicPr>
        <p:blipFill>
          <a:blip r:embed="rId3"/>
          <a:stretch>
            <a:fillRect/>
          </a:stretch>
        </p:blipFill>
        <p:spPr>
          <a:xfrm>
            <a:off x="133984" y="823432"/>
            <a:ext cx="4041646" cy="2938925"/>
          </a:xfrm>
          <a:prstGeom prst="rect">
            <a:avLst/>
          </a:prstGeom>
        </p:spPr>
      </p:pic>
      <p:graphicFrame>
        <p:nvGraphicFramePr>
          <p:cNvPr id="8" name="Table 7">
            <a:extLst>
              <a:ext uri="{FF2B5EF4-FFF2-40B4-BE49-F238E27FC236}">
                <a16:creationId xmlns:a16="http://schemas.microsoft.com/office/drawing/2014/main" id="{76B432ED-34FA-A2D3-B533-BC640575F45D}"/>
              </a:ext>
            </a:extLst>
          </p:cNvPr>
          <p:cNvGraphicFramePr>
            <a:graphicFrameLocks noGrp="1"/>
          </p:cNvGraphicFramePr>
          <p:nvPr/>
        </p:nvGraphicFramePr>
        <p:xfrm>
          <a:off x="337184" y="243086"/>
          <a:ext cx="10784205" cy="431800"/>
        </p:xfrm>
        <a:graphic>
          <a:graphicData uri="http://schemas.openxmlformats.org/drawingml/2006/table">
            <a:tbl>
              <a:tblPr>
                <a:tableStyleId>{5C22544A-7EE6-4342-B048-85BDC9FD1C3A}</a:tableStyleId>
              </a:tblPr>
              <a:tblGrid>
                <a:gridCol w="10784205">
                  <a:extLst>
                    <a:ext uri="{9D8B030D-6E8A-4147-A177-3AD203B41FA5}">
                      <a16:colId xmlns:a16="http://schemas.microsoft.com/office/drawing/2014/main" val="3230715471"/>
                    </a:ext>
                  </a:extLst>
                </a:gridCol>
              </a:tblGrid>
              <a:tr h="431800">
                <a:tc>
                  <a:txBody>
                    <a:bodyPr/>
                    <a:lstStyle/>
                    <a:p>
                      <a:pPr algn="l" fontAlgn="b"/>
                      <a:r>
                        <a:rPr lang="en-GB" sz="2000" u="none" strike="noStrike" dirty="0">
                          <a:effectLst/>
                        </a:rPr>
                        <a:t>2. For sheep and/or goats that you are selling where have they been brought from? (place 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4620503"/>
                  </a:ext>
                </a:extLst>
              </a:tr>
            </a:tbl>
          </a:graphicData>
        </a:graphic>
      </p:graphicFrame>
      <p:sp>
        <p:nvSpPr>
          <p:cNvPr id="10" name="Triangle 9">
            <a:extLst>
              <a:ext uri="{FF2B5EF4-FFF2-40B4-BE49-F238E27FC236}">
                <a16:creationId xmlns:a16="http://schemas.microsoft.com/office/drawing/2014/main" id="{D97B5D76-BE0A-27FA-38FE-179157A90624}"/>
              </a:ext>
            </a:extLst>
          </p:cNvPr>
          <p:cNvSpPr/>
          <p:nvPr/>
        </p:nvSpPr>
        <p:spPr>
          <a:xfrm rot="16200000">
            <a:off x="1602513" y="2068760"/>
            <a:ext cx="4138617" cy="1647959"/>
          </a:xfrm>
          <a:prstGeom prst="triangle">
            <a:avLst>
              <a:gd name="adj" fmla="val 37849"/>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647B43-1CAE-78ED-8119-A219C1990C23}"/>
              </a:ext>
            </a:extLst>
          </p:cNvPr>
          <p:cNvPicPr>
            <a:picLocks noChangeAspect="1"/>
          </p:cNvPicPr>
          <p:nvPr/>
        </p:nvPicPr>
        <p:blipFill>
          <a:blip r:embed="rId4">
            <a:alphaModFix amt="20000"/>
          </a:blip>
          <a:stretch>
            <a:fillRect/>
          </a:stretch>
        </p:blipFill>
        <p:spPr>
          <a:xfrm>
            <a:off x="4495801" y="802168"/>
            <a:ext cx="2778260" cy="4159881"/>
          </a:xfrm>
          <a:prstGeom prst="rect">
            <a:avLst/>
          </a:prstGeom>
        </p:spPr>
      </p:pic>
      <p:pic>
        <p:nvPicPr>
          <p:cNvPr id="2" name="Picture 1">
            <a:extLst>
              <a:ext uri="{FF2B5EF4-FFF2-40B4-BE49-F238E27FC236}">
                <a16:creationId xmlns:a16="http://schemas.microsoft.com/office/drawing/2014/main" id="{26FBC507-12F2-42DA-A202-A3CB5A2D9314}"/>
              </a:ext>
            </a:extLst>
          </p:cNvPr>
          <p:cNvPicPr>
            <a:picLocks noChangeAspect="1"/>
          </p:cNvPicPr>
          <p:nvPr/>
        </p:nvPicPr>
        <p:blipFill>
          <a:blip r:embed="rId5"/>
          <a:stretch>
            <a:fillRect/>
          </a:stretch>
        </p:blipFill>
        <p:spPr>
          <a:xfrm>
            <a:off x="7505601" y="802168"/>
            <a:ext cx="4349215" cy="5724507"/>
          </a:xfrm>
          <a:prstGeom prst="rect">
            <a:avLst/>
          </a:prstGeom>
        </p:spPr>
      </p:pic>
      <p:sp>
        <p:nvSpPr>
          <p:cNvPr id="4" name="Right Arrow 3">
            <a:extLst>
              <a:ext uri="{FF2B5EF4-FFF2-40B4-BE49-F238E27FC236}">
                <a16:creationId xmlns:a16="http://schemas.microsoft.com/office/drawing/2014/main" id="{24A141D8-88F4-A4D8-3C9E-2129F650F8AE}"/>
              </a:ext>
            </a:extLst>
          </p:cNvPr>
          <p:cNvSpPr/>
          <p:nvPr/>
        </p:nvSpPr>
        <p:spPr>
          <a:xfrm>
            <a:off x="5857640" y="2815989"/>
            <a:ext cx="1647961" cy="122602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67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587C3-91C8-7DC2-8994-229C03B748D7}"/>
              </a:ext>
            </a:extLst>
          </p:cNvPr>
          <p:cNvPicPr>
            <a:picLocks noChangeAspect="1"/>
          </p:cNvPicPr>
          <p:nvPr/>
        </p:nvPicPr>
        <p:blipFill>
          <a:blip r:embed="rId2"/>
          <a:stretch>
            <a:fillRect/>
          </a:stretch>
        </p:blipFill>
        <p:spPr>
          <a:xfrm>
            <a:off x="1701800" y="768657"/>
            <a:ext cx="7772400" cy="5701686"/>
          </a:xfrm>
          <a:prstGeom prst="rect">
            <a:avLst/>
          </a:prstGeom>
        </p:spPr>
      </p:pic>
      <p:graphicFrame>
        <p:nvGraphicFramePr>
          <p:cNvPr id="3" name="Table 2">
            <a:extLst>
              <a:ext uri="{FF2B5EF4-FFF2-40B4-BE49-F238E27FC236}">
                <a16:creationId xmlns:a16="http://schemas.microsoft.com/office/drawing/2014/main" id="{F3C528AE-A0B3-1ED5-2B49-7C6095456851}"/>
              </a:ext>
            </a:extLst>
          </p:cNvPr>
          <p:cNvGraphicFramePr>
            <a:graphicFrameLocks noGrp="1"/>
          </p:cNvGraphicFramePr>
          <p:nvPr>
            <p:extLst>
              <p:ext uri="{D42A27DB-BD31-4B8C-83A1-F6EECF244321}">
                <p14:modId xmlns:p14="http://schemas.microsoft.com/office/powerpoint/2010/main" val="699912152"/>
              </p:ext>
            </p:extLst>
          </p:nvPr>
        </p:nvGraphicFramePr>
        <p:xfrm>
          <a:off x="114300" y="114300"/>
          <a:ext cx="11696700" cy="431800"/>
        </p:xfrm>
        <a:graphic>
          <a:graphicData uri="http://schemas.openxmlformats.org/drawingml/2006/table">
            <a:tbl>
              <a:tblPr>
                <a:tableStyleId>{5C22544A-7EE6-4342-B048-85BDC9FD1C3A}</a:tableStyleId>
              </a:tblPr>
              <a:tblGrid>
                <a:gridCol w="11696700">
                  <a:extLst>
                    <a:ext uri="{9D8B030D-6E8A-4147-A177-3AD203B41FA5}">
                      <a16:colId xmlns:a16="http://schemas.microsoft.com/office/drawing/2014/main" val="3954231324"/>
                    </a:ext>
                  </a:extLst>
                </a:gridCol>
              </a:tblGrid>
              <a:tr h="431800">
                <a:tc>
                  <a:txBody>
                    <a:bodyPr/>
                    <a:lstStyle/>
                    <a:p>
                      <a:pPr algn="l" fontAlgn="b"/>
                      <a:r>
                        <a:rPr lang="en-GB" sz="2000" u="none" strike="noStrike" dirty="0">
                          <a:effectLst/>
                        </a:rPr>
                        <a:t>6.for.sheep.and.or.goats.that.you.are.buying.where.will.they.be.taken.to.buy.placetype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1779005"/>
                  </a:ext>
                </a:extLst>
              </a:tr>
            </a:tbl>
          </a:graphicData>
        </a:graphic>
      </p:graphicFrame>
    </p:spTree>
    <p:extLst>
      <p:ext uri="{BB962C8B-B14F-4D97-AF65-F5344CB8AC3E}">
        <p14:creationId xmlns:p14="http://schemas.microsoft.com/office/powerpoint/2010/main" val="175459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76E-F146-BB7C-E3FC-9928EAB7273E}"/>
              </a:ext>
            </a:extLst>
          </p:cNvPr>
          <p:cNvSpPr>
            <a:spLocks noGrp="1"/>
          </p:cNvSpPr>
          <p:nvPr>
            <p:ph type="title"/>
          </p:nvPr>
        </p:nvSpPr>
        <p:spPr/>
        <p:txBody>
          <a:bodyPr/>
          <a:lstStyle/>
          <a:p>
            <a:r>
              <a:rPr lang="en-US" dirty="0"/>
              <a:t>Further Questions</a:t>
            </a:r>
          </a:p>
        </p:txBody>
      </p:sp>
      <p:sp>
        <p:nvSpPr>
          <p:cNvPr id="3" name="Text Placeholder 2">
            <a:extLst>
              <a:ext uri="{FF2B5EF4-FFF2-40B4-BE49-F238E27FC236}">
                <a16:creationId xmlns:a16="http://schemas.microsoft.com/office/drawing/2014/main" id="{29527BC5-402F-27A3-854F-78C9B9FA48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778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0E4B-DA8B-DD53-684F-DF0A41B86A5B}"/>
              </a:ext>
            </a:extLst>
          </p:cNvPr>
          <p:cNvSpPr>
            <a:spLocks noGrp="1"/>
          </p:cNvSpPr>
          <p:nvPr>
            <p:ph type="title"/>
          </p:nvPr>
        </p:nvSpPr>
        <p:spPr/>
        <p:txBody>
          <a:bodyPr/>
          <a:lstStyle/>
          <a:p>
            <a:r>
              <a:rPr lang="en-US" dirty="0"/>
              <a:t>Market Survey A:</a:t>
            </a:r>
          </a:p>
        </p:txBody>
      </p:sp>
      <p:sp>
        <p:nvSpPr>
          <p:cNvPr id="3" name="Content Placeholder 2">
            <a:extLst>
              <a:ext uri="{FF2B5EF4-FFF2-40B4-BE49-F238E27FC236}">
                <a16:creationId xmlns:a16="http://schemas.microsoft.com/office/drawing/2014/main" id="{FFB1756E-9E26-D513-BB4F-A77AD42E4055}"/>
              </a:ext>
            </a:extLst>
          </p:cNvPr>
          <p:cNvSpPr>
            <a:spLocks noGrp="1"/>
          </p:cNvSpPr>
          <p:nvPr>
            <p:ph idx="1"/>
          </p:nvPr>
        </p:nvSpPr>
        <p:spPr/>
        <p:txBody>
          <a:bodyPr/>
          <a:lstStyle/>
          <a:p>
            <a:r>
              <a:rPr lang="en-GB" sz="2000" dirty="0">
                <a:effectLst/>
              </a:rPr>
              <a:t>Market survey A is the key informant interview </a:t>
            </a:r>
            <a:endParaRPr lang="en-GB" sz="2000" dirty="0"/>
          </a:p>
          <a:p>
            <a:r>
              <a:rPr lang="en-GB" sz="2000" i="1" dirty="0">
                <a:effectLst/>
              </a:rPr>
              <a:t>From the </a:t>
            </a:r>
            <a:r>
              <a:rPr lang="en-GB" sz="2000" i="1" dirty="0" err="1">
                <a:effectLst/>
              </a:rPr>
              <a:t>EcoPPR</a:t>
            </a:r>
            <a:r>
              <a:rPr lang="en-GB" sz="2000" i="1" dirty="0">
                <a:effectLst/>
              </a:rPr>
              <a:t> Field Guide: </a:t>
            </a:r>
            <a:endParaRPr lang="en-GB" sz="2000" i="1" dirty="0"/>
          </a:p>
          <a:p>
            <a:pPr lvl="1"/>
            <a:r>
              <a:rPr lang="en-GB" sz="1600" dirty="0">
                <a:effectLst/>
              </a:rPr>
              <a:t>Key informant interview with the market manager or other key person who is knowledgeable about the market, focusing on the general characteristics of the market. (1 survey per market) –</a:t>
            </a:r>
          </a:p>
          <a:p>
            <a:pPr lvl="1"/>
            <a:r>
              <a:rPr lang="en-GB" sz="1600" dirty="0">
                <a:effectLst/>
              </a:rPr>
              <a:t>At each market, the field team will identify and arrange to meet with the market manager/person in-charge to introduce the project and obtain permission to collect data, and then conduct a short interview </a:t>
            </a:r>
          </a:p>
          <a:p>
            <a:r>
              <a:rPr lang="en-GB" sz="2000" dirty="0"/>
              <a:t>Total number of surveys: 85</a:t>
            </a:r>
          </a:p>
          <a:p>
            <a:endParaRPr lang="en-GB" dirty="0"/>
          </a:p>
          <a:p>
            <a:endParaRPr lang="en-US" dirty="0"/>
          </a:p>
        </p:txBody>
      </p:sp>
    </p:spTree>
    <p:extLst>
      <p:ext uri="{BB962C8B-B14F-4D97-AF65-F5344CB8AC3E}">
        <p14:creationId xmlns:p14="http://schemas.microsoft.com/office/powerpoint/2010/main" val="2843733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A14B-ADA2-A08E-8036-19F289F2B2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0BAE90-4035-1EE5-3F34-0558E3C10A71}"/>
              </a:ext>
            </a:extLst>
          </p:cNvPr>
          <p:cNvSpPr>
            <a:spLocks noGrp="1"/>
          </p:cNvSpPr>
          <p:nvPr>
            <p:ph idx="1"/>
          </p:nvPr>
        </p:nvSpPr>
        <p:spPr/>
        <p:txBody>
          <a:bodyPr/>
          <a:lstStyle/>
          <a:p>
            <a:r>
              <a:rPr lang="en-US" dirty="0"/>
              <a:t>Is there typically one market per village? Or can there be more than one?</a:t>
            </a:r>
          </a:p>
          <a:p>
            <a:r>
              <a:rPr lang="en-US" dirty="0"/>
              <a:t>When markets in other regions were followed up were the same number of surveys (min. 20</a:t>
            </a:r>
            <a:r>
              <a:rPr lang="en-US"/>
              <a:t>) conducted?</a:t>
            </a:r>
            <a:endParaRPr lang="en-US" dirty="0"/>
          </a:p>
          <a:p>
            <a:r>
              <a:rPr lang="en-US" dirty="0"/>
              <a:t>Should I be building my network at the village level or market level (probably no </a:t>
            </a:r>
            <a:r>
              <a:rPr lang="en-US" dirty="0" err="1"/>
              <a:t>gps</a:t>
            </a:r>
            <a:r>
              <a:rPr lang="en-US" dirty="0"/>
              <a:t> data for markets though) </a:t>
            </a:r>
          </a:p>
        </p:txBody>
      </p:sp>
    </p:spTree>
    <p:extLst>
      <p:ext uri="{BB962C8B-B14F-4D97-AF65-F5344CB8AC3E}">
        <p14:creationId xmlns:p14="http://schemas.microsoft.com/office/powerpoint/2010/main" val="211045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9392A-E5F0-663F-E84E-AD229E52CBC3}"/>
              </a:ext>
            </a:extLst>
          </p:cNvPr>
          <p:cNvSpPr>
            <a:spLocks noGrp="1"/>
          </p:cNvSpPr>
          <p:nvPr>
            <p:ph type="ctrTitle"/>
          </p:nvPr>
        </p:nvSpPr>
        <p:spPr/>
        <p:txBody>
          <a:bodyPr/>
          <a:lstStyle/>
          <a:p>
            <a:r>
              <a:rPr lang="en-US" dirty="0"/>
              <a:t>Market Name Cleaning</a:t>
            </a:r>
          </a:p>
        </p:txBody>
      </p:sp>
      <p:sp>
        <p:nvSpPr>
          <p:cNvPr id="5" name="Subtitle 4">
            <a:extLst>
              <a:ext uri="{FF2B5EF4-FFF2-40B4-BE49-F238E27FC236}">
                <a16:creationId xmlns:a16="http://schemas.microsoft.com/office/drawing/2014/main" id="{5193A07A-C189-8BB7-94C8-54CC70C833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479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A6F86-53D8-D5C2-D114-0AE9BF963440}"/>
              </a:ext>
            </a:extLst>
          </p:cNvPr>
          <p:cNvPicPr>
            <a:picLocks noChangeAspect="1"/>
          </p:cNvPicPr>
          <p:nvPr/>
        </p:nvPicPr>
        <p:blipFill>
          <a:blip r:embed="rId3"/>
          <a:stretch>
            <a:fillRect/>
          </a:stretch>
        </p:blipFill>
        <p:spPr>
          <a:xfrm>
            <a:off x="1328735" y="463292"/>
            <a:ext cx="8882065" cy="5931415"/>
          </a:xfrm>
          <a:prstGeom prst="rect">
            <a:avLst/>
          </a:prstGeom>
        </p:spPr>
      </p:pic>
    </p:spTree>
    <p:extLst>
      <p:ext uri="{BB962C8B-B14F-4D97-AF65-F5344CB8AC3E}">
        <p14:creationId xmlns:p14="http://schemas.microsoft.com/office/powerpoint/2010/main" val="49397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A05E9-83B4-8568-DA02-97ED5CA0164B}"/>
              </a:ext>
            </a:extLst>
          </p:cNvPr>
          <p:cNvPicPr>
            <a:picLocks noChangeAspect="1"/>
          </p:cNvPicPr>
          <p:nvPr/>
        </p:nvPicPr>
        <p:blipFill>
          <a:blip r:embed="rId2"/>
          <a:stretch>
            <a:fillRect/>
          </a:stretch>
        </p:blipFill>
        <p:spPr>
          <a:xfrm>
            <a:off x="1723823" y="444681"/>
            <a:ext cx="7863576" cy="5251269"/>
          </a:xfrm>
          <a:prstGeom prst="rect">
            <a:avLst/>
          </a:prstGeom>
        </p:spPr>
      </p:pic>
    </p:spTree>
    <p:extLst>
      <p:ext uri="{BB962C8B-B14F-4D97-AF65-F5344CB8AC3E}">
        <p14:creationId xmlns:p14="http://schemas.microsoft.com/office/powerpoint/2010/main" val="3574875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3705B-9F6E-4E4F-F25F-F4DEDC48BFE7}"/>
              </a:ext>
            </a:extLst>
          </p:cNvPr>
          <p:cNvPicPr>
            <a:picLocks noChangeAspect="1"/>
          </p:cNvPicPr>
          <p:nvPr/>
        </p:nvPicPr>
        <p:blipFill>
          <a:blip r:embed="rId3"/>
          <a:stretch>
            <a:fillRect/>
          </a:stretch>
        </p:blipFill>
        <p:spPr>
          <a:xfrm>
            <a:off x="1219194" y="659972"/>
            <a:ext cx="8293027" cy="5538055"/>
          </a:xfrm>
          <a:prstGeom prst="rect">
            <a:avLst/>
          </a:prstGeom>
        </p:spPr>
      </p:pic>
    </p:spTree>
    <p:extLst>
      <p:ext uri="{BB962C8B-B14F-4D97-AF65-F5344CB8AC3E}">
        <p14:creationId xmlns:p14="http://schemas.microsoft.com/office/powerpoint/2010/main" val="3731831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A9C62-6CB2-B6BB-97CD-7E4EF6082B81}"/>
              </a:ext>
            </a:extLst>
          </p:cNvPr>
          <p:cNvPicPr>
            <a:picLocks noChangeAspect="1"/>
          </p:cNvPicPr>
          <p:nvPr/>
        </p:nvPicPr>
        <p:blipFill>
          <a:blip r:embed="rId3"/>
          <a:stretch>
            <a:fillRect/>
          </a:stretch>
        </p:blipFill>
        <p:spPr>
          <a:xfrm>
            <a:off x="2349500" y="927100"/>
            <a:ext cx="7493000" cy="5003800"/>
          </a:xfrm>
          <a:prstGeom prst="rect">
            <a:avLst/>
          </a:prstGeom>
        </p:spPr>
      </p:pic>
    </p:spTree>
    <p:extLst>
      <p:ext uri="{BB962C8B-B14F-4D97-AF65-F5344CB8AC3E}">
        <p14:creationId xmlns:p14="http://schemas.microsoft.com/office/powerpoint/2010/main" val="333835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626ACB-CF6C-94A5-A1CA-34DF22BE789B}"/>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252776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D1CC2-C130-1BB4-C648-8FD5600993E1}"/>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633450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2C6D5-32AA-149F-2EE9-198CA645823B}"/>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1492978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01791-7486-2C76-35D3-AC39D42C23DF}"/>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35438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717E-F629-DE6E-E523-1FF5707DD06C}"/>
              </a:ext>
            </a:extLst>
          </p:cNvPr>
          <p:cNvSpPr>
            <a:spLocks noGrp="1"/>
          </p:cNvSpPr>
          <p:nvPr>
            <p:ph type="title"/>
          </p:nvPr>
        </p:nvSpPr>
        <p:spPr/>
        <p:txBody>
          <a:bodyPr/>
          <a:lstStyle/>
          <a:p>
            <a:r>
              <a:rPr lang="en-US" dirty="0"/>
              <a:t>Overview: Regions Targeted &amp; Surveys per Region</a:t>
            </a:r>
          </a:p>
        </p:txBody>
      </p:sp>
      <p:pic>
        <p:nvPicPr>
          <p:cNvPr id="4" name="Picture 3">
            <a:extLst>
              <a:ext uri="{FF2B5EF4-FFF2-40B4-BE49-F238E27FC236}">
                <a16:creationId xmlns:a16="http://schemas.microsoft.com/office/drawing/2014/main" id="{59FD813B-5B41-8D1D-2459-CE7E29293970}"/>
              </a:ext>
            </a:extLst>
          </p:cNvPr>
          <p:cNvPicPr>
            <a:picLocks noChangeAspect="1"/>
          </p:cNvPicPr>
          <p:nvPr/>
        </p:nvPicPr>
        <p:blipFill rotWithShape="1">
          <a:blip r:embed="rId3"/>
          <a:srcRect t="38472"/>
          <a:stretch/>
        </p:blipFill>
        <p:spPr>
          <a:xfrm>
            <a:off x="630337" y="1957387"/>
            <a:ext cx="6112800" cy="4219575"/>
          </a:xfrm>
          <a:prstGeom prst="rect">
            <a:avLst/>
          </a:prstGeom>
        </p:spPr>
      </p:pic>
      <p:pic>
        <p:nvPicPr>
          <p:cNvPr id="5" name="Picture 4">
            <a:extLst>
              <a:ext uri="{FF2B5EF4-FFF2-40B4-BE49-F238E27FC236}">
                <a16:creationId xmlns:a16="http://schemas.microsoft.com/office/drawing/2014/main" id="{9744A10F-7446-9B4D-ADF7-429F7BC1D236}"/>
              </a:ext>
            </a:extLst>
          </p:cNvPr>
          <p:cNvPicPr>
            <a:picLocks noChangeAspect="1"/>
          </p:cNvPicPr>
          <p:nvPr/>
        </p:nvPicPr>
        <p:blipFill rotWithShape="1">
          <a:blip r:embed="rId3"/>
          <a:srcRect l="29821" t="3519" r="27874" b="63055"/>
          <a:stretch/>
        </p:blipFill>
        <p:spPr>
          <a:xfrm>
            <a:off x="7442835" y="3301317"/>
            <a:ext cx="3600450" cy="3191558"/>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AB46816-4F59-CE6A-326A-23BDD04711CC}"/>
                  </a:ext>
                </a:extLst>
              </p14:cNvPr>
              <p14:cNvContentPartPr/>
              <p14:nvPr/>
            </p14:nvContentPartPr>
            <p14:xfrm>
              <a:off x="7605892" y="5208935"/>
              <a:ext cx="136800" cy="1092960"/>
            </p14:xfrm>
          </p:contentPart>
        </mc:Choice>
        <mc:Fallback xmlns="">
          <p:pic>
            <p:nvPicPr>
              <p:cNvPr id="12" name="Ink 11">
                <a:extLst>
                  <a:ext uri="{FF2B5EF4-FFF2-40B4-BE49-F238E27FC236}">
                    <a16:creationId xmlns:a16="http://schemas.microsoft.com/office/drawing/2014/main" id="{0AB46816-4F59-CE6A-326A-23BDD04711CC}"/>
                  </a:ext>
                </a:extLst>
              </p:cNvPr>
              <p:cNvPicPr/>
              <p:nvPr/>
            </p:nvPicPr>
            <p:blipFill>
              <a:blip r:embed="rId5"/>
              <a:stretch>
                <a:fillRect/>
              </a:stretch>
            </p:blipFill>
            <p:spPr>
              <a:xfrm>
                <a:off x="7587892" y="5190935"/>
                <a:ext cx="172440" cy="1128600"/>
              </a:xfrm>
              <a:prstGeom prst="rect">
                <a:avLst/>
              </a:prstGeom>
            </p:spPr>
          </p:pic>
        </mc:Fallback>
      </mc:AlternateContent>
      <p:sp>
        <p:nvSpPr>
          <p:cNvPr id="3" name="TextBox 2">
            <a:extLst>
              <a:ext uri="{FF2B5EF4-FFF2-40B4-BE49-F238E27FC236}">
                <a16:creationId xmlns:a16="http://schemas.microsoft.com/office/drawing/2014/main" id="{B7F59BFA-8EF1-3886-5305-BFD676675A35}"/>
              </a:ext>
            </a:extLst>
          </p:cNvPr>
          <p:cNvSpPr txBox="1"/>
          <p:nvPr/>
        </p:nvSpPr>
        <p:spPr>
          <a:xfrm>
            <a:off x="6614160" y="1447800"/>
            <a:ext cx="5257800" cy="1477328"/>
          </a:xfrm>
          <a:prstGeom prst="rect">
            <a:avLst/>
          </a:prstGeom>
          <a:noFill/>
        </p:spPr>
        <p:txBody>
          <a:bodyPr wrap="square" rtlCol="0">
            <a:spAutoFit/>
          </a:bodyPr>
          <a:lstStyle/>
          <a:p>
            <a:r>
              <a:rPr lang="en-US" dirty="0"/>
              <a:t>Why are the number of surveys in each region so different? – </a:t>
            </a:r>
            <a:r>
              <a:rPr lang="en-US" dirty="0" err="1"/>
              <a:t>Simiyu</a:t>
            </a:r>
            <a:r>
              <a:rPr lang="en-US" dirty="0"/>
              <a:t> = 5, Mtwara = 26</a:t>
            </a:r>
          </a:p>
          <a:p>
            <a:endParaRPr lang="en-US" dirty="0"/>
          </a:p>
          <a:p>
            <a:r>
              <a:rPr lang="en-US" dirty="0"/>
              <a:t>Why are there surveys in non-target regions?</a:t>
            </a:r>
          </a:p>
          <a:p>
            <a:endParaRPr lang="en-US" dirty="0"/>
          </a:p>
        </p:txBody>
      </p:sp>
    </p:spTree>
    <p:extLst>
      <p:ext uri="{BB962C8B-B14F-4D97-AF65-F5344CB8AC3E}">
        <p14:creationId xmlns:p14="http://schemas.microsoft.com/office/powerpoint/2010/main" val="63020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58508-A50E-3D96-5E70-03FA122D2EC4}"/>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124930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92FDA-1C11-AA20-1DD3-2CD32E43B4FC}"/>
              </a:ext>
            </a:extLst>
          </p:cNvPr>
          <p:cNvSpPr>
            <a:spLocks noGrp="1"/>
          </p:cNvSpPr>
          <p:nvPr>
            <p:ph type="title"/>
          </p:nvPr>
        </p:nvSpPr>
        <p:spPr/>
        <p:txBody>
          <a:bodyPr/>
          <a:lstStyle/>
          <a:p>
            <a:r>
              <a:rPr lang="en-US" dirty="0"/>
              <a:t>Market Names: Duplicates </a:t>
            </a:r>
            <a:r>
              <a:rPr lang="en-US" dirty="0" err="1"/>
              <a:t>etc</a:t>
            </a:r>
            <a:endParaRPr lang="en-US" dirty="0"/>
          </a:p>
        </p:txBody>
      </p:sp>
      <p:sp>
        <p:nvSpPr>
          <p:cNvPr id="7" name="Content Placeholder 6">
            <a:extLst>
              <a:ext uri="{FF2B5EF4-FFF2-40B4-BE49-F238E27FC236}">
                <a16:creationId xmlns:a16="http://schemas.microsoft.com/office/drawing/2014/main" id="{FAFF5E03-8EDC-CC0D-5676-BD2473C5ED1F}"/>
              </a:ext>
            </a:extLst>
          </p:cNvPr>
          <p:cNvSpPr>
            <a:spLocks noGrp="1"/>
          </p:cNvSpPr>
          <p:nvPr>
            <p:ph idx="1"/>
          </p:nvPr>
        </p:nvSpPr>
        <p:spPr>
          <a:xfrm>
            <a:off x="838200" y="1825625"/>
            <a:ext cx="8216900" cy="2098675"/>
          </a:xfrm>
        </p:spPr>
        <p:txBody>
          <a:bodyPr>
            <a:normAutofit fontScale="85000" lnSpcReduction="20000"/>
          </a:bodyPr>
          <a:lstStyle/>
          <a:p>
            <a:r>
              <a:rPr lang="en-US" dirty="0"/>
              <a:t>2 market names duplicated: “</a:t>
            </a:r>
            <a:r>
              <a:rPr lang="en-US" dirty="0" err="1"/>
              <a:t>Dutwa</a:t>
            </a:r>
            <a:r>
              <a:rPr lang="en-US" dirty="0"/>
              <a:t>” and “</a:t>
            </a:r>
            <a:r>
              <a:rPr lang="en-US" dirty="0" err="1"/>
              <a:t>Majimoto</a:t>
            </a:r>
            <a:r>
              <a:rPr lang="en-US" dirty="0"/>
              <a:t> </a:t>
            </a:r>
          </a:p>
          <a:p>
            <a:pPr lvl="1"/>
            <a:r>
              <a:rPr lang="en-US" dirty="0" err="1"/>
              <a:t>Dutwa</a:t>
            </a:r>
            <a:r>
              <a:rPr lang="en-US" dirty="0"/>
              <a:t> market appears to be </a:t>
            </a:r>
            <a:r>
              <a:rPr lang="en-US" dirty="0">
                <a:solidFill>
                  <a:srgbClr val="FF0000"/>
                </a:solidFill>
              </a:rPr>
              <a:t>2 distinct markets?</a:t>
            </a:r>
            <a:endParaRPr lang="en-US" dirty="0"/>
          </a:p>
          <a:p>
            <a:pPr lvl="1"/>
            <a:r>
              <a:rPr lang="en-US" dirty="0" err="1"/>
              <a:t>Majimoto</a:t>
            </a:r>
            <a:r>
              <a:rPr lang="en-US" dirty="0"/>
              <a:t> appears to be </a:t>
            </a:r>
            <a:r>
              <a:rPr lang="en-US" dirty="0">
                <a:solidFill>
                  <a:srgbClr val="FF0000"/>
                </a:solidFill>
              </a:rPr>
              <a:t>a duplicate survey </a:t>
            </a:r>
            <a:r>
              <a:rPr lang="en-US" dirty="0"/>
              <a:t>(two surveys in the same market)?</a:t>
            </a:r>
          </a:p>
          <a:p>
            <a:r>
              <a:rPr lang="en-US" dirty="0"/>
              <a:t>Village-market names are very similar/the same, is there anyone available who knows the study area to do checking of the place names </a:t>
            </a:r>
            <a:r>
              <a:rPr lang="en-US" dirty="0" err="1"/>
              <a:t>etc</a:t>
            </a:r>
            <a:r>
              <a:rPr lang="en-US" dirty="0"/>
              <a:t>?</a:t>
            </a:r>
          </a:p>
        </p:txBody>
      </p:sp>
      <p:grpSp>
        <p:nvGrpSpPr>
          <p:cNvPr id="2" name="Group 1">
            <a:extLst>
              <a:ext uri="{FF2B5EF4-FFF2-40B4-BE49-F238E27FC236}">
                <a16:creationId xmlns:a16="http://schemas.microsoft.com/office/drawing/2014/main" id="{42AA7F23-46E0-DF67-7B79-7A8FE6ED9557}"/>
              </a:ext>
            </a:extLst>
          </p:cNvPr>
          <p:cNvGrpSpPr/>
          <p:nvPr/>
        </p:nvGrpSpPr>
        <p:grpSpPr>
          <a:xfrm>
            <a:off x="544494" y="5008562"/>
            <a:ext cx="11103011" cy="1325563"/>
            <a:chOff x="838200" y="4088570"/>
            <a:chExt cx="11103011" cy="1325563"/>
          </a:xfrm>
        </p:grpSpPr>
        <p:pic>
          <p:nvPicPr>
            <p:cNvPr id="8" name="Picture 7">
              <a:extLst>
                <a:ext uri="{FF2B5EF4-FFF2-40B4-BE49-F238E27FC236}">
                  <a16:creationId xmlns:a16="http://schemas.microsoft.com/office/drawing/2014/main" id="{0E503195-AE24-69EA-CB8A-759D5219DA75}"/>
                </a:ext>
              </a:extLst>
            </p:cNvPr>
            <p:cNvPicPr>
              <a:picLocks noChangeAspect="1"/>
            </p:cNvPicPr>
            <p:nvPr/>
          </p:nvPicPr>
          <p:blipFill>
            <a:blip r:embed="rId3"/>
            <a:stretch>
              <a:fillRect/>
            </a:stretch>
          </p:blipFill>
          <p:spPr>
            <a:xfrm>
              <a:off x="838200" y="4088570"/>
              <a:ext cx="11103011" cy="132556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320C83A-A719-116B-C989-CFFA91B18C3E}"/>
                    </a:ext>
                  </a:extLst>
                </p14:cNvPr>
                <p14:cNvContentPartPr/>
                <p14:nvPr/>
              </p14:nvContentPartPr>
              <p14:xfrm>
                <a:off x="5456542" y="4469467"/>
                <a:ext cx="709560" cy="25920"/>
              </p14:xfrm>
            </p:contentPart>
          </mc:Choice>
          <mc:Fallback xmlns="">
            <p:pic>
              <p:nvPicPr>
                <p:cNvPr id="9" name="Ink 8">
                  <a:extLst>
                    <a:ext uri="{FF2B5EF4-FFF2-40B4-BE49-F238E27FC236}">
                      <a16:creationId xmlns:a16="http://schemas.microsoft.com/office/drawing/2014/main" id="{F320C83A-A719-116B-C989-CFFA91B18C3E}"/>
                    </a:ext>
                  </a:extLst>
                </p:cNvPr>
                <p:cNvPicPr/>
                <p:nvPr/>
              </p:nvPicPr>
              <p:blipFill>
                <a:blip r:embed="rId5"/>
                <a:stretch>
                  <a:fillRect/>
                </a:stretch>
              </p:blipFill>
              <p:spPr>
                <a:xfrm>
                  <a:off x="5402542" y="4361467"/>
                  <a:ext cx="817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1ABA625-274D-30AB-878F-366FE6A6CF9A}"/>
                    </a:ext>
                  </a:extLst>
                </p14:cNvPr>
                <p14:cNvContentPartPr/>
                <p14:nvPr/>
              </p14:nvContentPartPr>
              <p14:xfrm>
                <a:off x="5487862" y="4739467"/>
                <a:ext cx="649080" cy="7560"/>
              </p14:xfrm>
            </p:contentPart>
          </mc:Choice>
          <mc:Fallback xmlns="">
            <p:pic>
              <p:nvPicPr>
                <p:cNvPr id="12" name="Ink 11">
                  <a:extLst>
                    <a:ext uri="{FF2B5EF4-FFF2-40B4-BE49-F238E27FC236}">
                      <a16:creationId xmlns:a16="http://schemas.microsoft.com/office/drawing/2014/main" id="{51ABA625-274D-30AB-878F-366FE6A6CF9A}"/>
                    </a:ext>
                  </a:extLst>
                </p:cNvPr>
                <p:cNvPicPr/>
                <p:nvPr/>
              </p:nvPicPr>
              <p:blipFill>
                <a:blip r:embed="rId7"/>
                <a:stretch>
                  <a:fillRect/>
                </a:stretch>
              </p:blipFill>
              <p:spPr>
                <a:xfrm>
                  <a:off x="5433862" y="4631467"/>
                  <a:ext cx="756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6D0C930-31A2-2855-4826-89B178453597}"/>
                    </a:ext>
                  </a:extLst>
                </p14:cNvPr>
                <p14:cNvContentPartPr/>
                <p14:nvPr/>
              </p14:nvContentPartPr>
              <p14:xfrm>
                <a:off x="8623102" y="4457947"/>
                <a:ext cx="1125720" cy="41760"/>
              </p14:xfrm>
            </p:contentPart>
          </mc:Choice>
          <mc:Fallback xmlns="">
            <p:pic>
              <p:nvPicPr>
                <p:cNvPr id="13" name="Ink 12">
                  <a:extLst>
                    <a:ext uri="{FF2B5EF4-FFF2-40B4-BE49-F238E27FC236}">
                      <a16:creationId xmlns:a16="http://schemas.microsoft.com/office/drawing/2014/main" id="{D6D0C930-31A2-2855-4826-89B178453597}"/>
                    </a:ext>
                  </a:extLst>
                </p:cNvPr>
                <p:cNvPicPr/>
                <p:nvPr/>
              </p:nvPicPr>
              <p:blipFill>
                <a:blip r:embed="rId9"/>
                <a:stretch>
                  <a:fillRect/>
                </a:stretch>
              </p:blipFill>
              <p:spPr>
                <a:xfrm>
                  <a:off x="8569119" y="4349008"/>
                  <a:ext cx="1233326" cy="25927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171F3F-5456-A1EB-4A7E-0F43EF7E9281}"/>
                    </a:ext>
                  </a:extLst>
                </p14:cNvPr>
                <p14:cNvContentPartPr/>
                <p14:nvPr/>
              </p14:nvContentPartPr>
              <p14:xfrm>
                <a:off x="8567662" y="4710667"/>
                <a:ext cx="1328400" cy="51120"/>
              </p14:xfrm>
            </p:contentPart>
          </mc:Choice>
          <mc:Fallback xmlns="">
            <p:pic>
              <p:nvPicPr>
                <p:cNvPr id="14" name="Ink 13">
                  <a:extLst>
                    <a:ext uri="{FF2B5EF4-FFF2-40B4-BE49-F238E27FC236}">
                      <a16:creationId xmlns:a16="http://schemas.microsoft.com/office/drawing/2014/main" id="{DF171F3F-5456-A1EB-4A7E-0F43EF7E9281}"/>
                    </a:ext>
                  </a:extLst>
                </p:cNvPr>
                <p:cNvPicPr/>
                <p:nvPr/>
              </p:nvPicPr>
              <p:blipFill>
                <a:blip r:embed="rId11"/>
                <a:stretch>
                  <a:fillRect/>
                </a:stretch>
              </p:blipFill>
              <p:spPr>
                <a:xfrm>
                  <a:off x="8513677" y="4602667"/>
                  <a:ext cx="1436011"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3980FBB-7001-F22C-8A99-EC0987B557C6}"/>
                    </a:ext>
                  </a:extLst>
                </p14:cNvPr>
                <p14:cNvContentPartPr/>
                <p14:nvPr/>
              </p14:nvContentPartPr>
              <p14:xfrm>
                <a:off x="4155142" y="4465147"/>
                <a:ext cx="1226880" cy="30240"/>
              </p14:xfrm>
            </p:contentPart>
          </mc:Choice>
          <mc:Fallback xmlns="">
            <p:pic>
              <p:nvPicPr>
                <p:cNvPr id="15" name="Ink 14">
                  <a:extLst>
                    <a:ext uri="{FF2B5EF4-FFF2-40B4-BE49-F238E27FC236}">
                      <a16:creationId xmlns:a16="http://schemas.microsoft.com/office/drawing/2014/main" id="{D3980FBB-7001-F22C-8A99-EC0987B557C6}"/>
                    </a:ext>
                  </a:extLst>
                </p:cNvPr>
                <p:cNvPicPr/>
                <p:nvPr/>
              </p:nvPicPr>
              <p:blipFill>
                <a:blip r:embed="rId13"/>
                <a:stretch>
                  <a:fillRect/>
                </a:stretch>
              </p:blipFill>
              <p:spPr>
                <a:xfrm>
                  <a:off x="4101142" y="4357147"/>
                  <a:ext cx="1334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64F9334-19D4-11D8-3440-7E040B0283A8}"/>
                    </a:ext>
                  </a:extLst>
                </p14:cNvPr>
                <p14:cNvContentPartPr/>
                <p14:nvPr/>
              </p14:nvContentPartPr>
              <p14:xfrm>
                <a:off x="4128502" y="4723267"/>
                <a:ext cx="1275120" cy="32040"/>
              </p14:xfrm>
            </p:contentPart>
          </mc:Choice>
          <mc:Fallback xmlns="">
            <p:pic>
              <p:nvPicPr>
                <p:cNvPr id="16" name="Ink 15">
                  <a:extLst>
                    <a:ext uri="{FF2B5EF4-FFF2-40B4-BE49-F238E27FC236}">
                      <a16:creationId xmlns:a16="http://schemas.microsoft.com/office/drawing/2014/main" id="{964F9334-19D4-11D8-3440-7E040B0283A8}"/>
                    </a:ext>
                  </a:extLst>
                </p:cNvPr>
                <p:cNvPicPr/>
                <p:nvPr/>
              </p:nvPicPr>
              <p:blipFill>
                <a:blip r:embed="rId15"/>
                <a:stretch>
                  <a:fillRect/>
                </a:stretch>
              </p:blipFill>
              <p:spPr>
                <a:xfrm>
                  <a:off x="4074502" y="4615267"/>
                  <a:ext cx="1382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597727E-2983-E4AF-2F22-04A6F613D61D}"/>
                    </a:ext>
                  </a:extLst>
                </p14:cNvPr>
                <p14:cNvContentPartPr/>
                <p14:nvPr/>
              </p14:nvContentPartPr>
              <p14:xfrm>
                <a:off x="4126702" y="5013787"/>
                <a:ext cx="271800" cy="11520"/>
              </p14:xfrm>
            </p:contentPart>
          </mc:Choice>
          <mc:Fallback xmlns="">
            <p:pic>
              <p:nvPicPr>
                <p:cNvPr id="17" name="Ink 16">
                  <a:extLst>
                    <a:ext uri="{FF2B5EF4-FFF2-40B4-BE49-F238E27FC236}">
                      <a16:creationId xmlns:a16="http://schemas.microsoft.com/office/drawing/2014/main" id="{F597727E-2983-E4AF-2F22-04A6F613D61D}"/>
                    </a:ext>
                  </a:extLst>
                </p:cNvPr>
                <p:cNvPicPr/>
                <p:nvPr/>
              </p:nvPicPr>
              <p:blipFill>
                <a:blip r:embed="rId17"/>
                <a:stretch>
                  <a:fillRect/>
                </a:stretch>
              </p:blipFill>
              <p:spPr>
                <a:xfrm>
                  <a:off x="4072702" y="4905787"/>
                  <a:ext cx="3794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E3F74103-03EF-9EB2-564B-6E669F429BC9}"/>
                    </a:ext>
                  </a:extLst>
                </p14:cNvPr>
                <p14:cNvContentPartPr/>
                <p14:nvPr/>
              </p14:nvContentPartPr>
              <p14:xfrm>
                <a:off x="4131742" y="5287027"/>
                <a:ext cx="233280" cy="3960"/>
              </p14:xfrm>
            </p:contentPart>
          </mc:Choice>
          <mc:Fallback xmlns="">
            <p:pic>
              <p:nvPicPr>
                <p:cNvPr id="18" name="Ink 17">
                  <a:extLst>
                    <a:ext uri="{FF2B5EF4-FFF2-40B4-BE49-F238E27FC236}">
                      <a16:creationId xmlns:a16="http://schemas.microsoft.com/office/drawing/2014/main" id="{E3F74103-03EF-9EB2-564B-6E669F429BC9}"/>
                    </a:ext>
                  </a:extLst>
                </p:cNvPr>
                <p:cNvPicPr/>
                <p:nvPr/>
              </p:nvPicPr>
              <p:blipFill>
                <a:blip r:embed="rId19"/>
                <a:stretch>
                  <a:fillRect/>
                </a:stretch>
              </p:blipFill>
              <p:spPr>
                <a:xfrm>
                  <a:off x="4077825" y="5188027"/>
                  <a:ext cx="340754" cy="2016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9E2F16A0-BAC7-8B6B-E31A-A8BA2A4020AB}"/>
                    </a:ext>
                  </a:extLst>
                </p14:cNvPr>
                <p14:cNvContentPartPr/>
                <p14:nvPr/>
              </p14:nvContentPartPr>
              <p14:xfrm>
                <a:off x="4685782" y="4998667"/>
                <a:ext cx="1454400" cy="44280"/>
              </p14:xfrm>
            </p:contentPart>
          </mc:Choice>
          <mc:Fallback xmlns="">
            <p:pic>
              <p:nvPicPr>
                <p:cNvPr id="19" name="Ink 18">
                  <a:extLst>
                    <a:ext uri="{FF2B5EF4-FFF2-40B4-BE49-F238E27FC236}">
                      <a16:creationId xmlns:a16="http://schemas.microsoft.com/office/drawing/2014/main" id="{9E2F16A0-BAC7-8B6B-E31A-A8BA2A4020AB}"/>
                    </a:ext>
                  </a:extLst>
                </p:cNvPr>
                <p:cNvPicPr/>
                <p:nvPr/>
              </p:nvPicPr>
              <p:blipFill>
                <a:blip r:embed="rId21"/>
                <a:stretch>
                  <a:fillRect/>
                </a:stretch>
              </p:blipFill>
              <p:spPr>
                <a:xfrm>
                  <a:off x="4631782" y="4889782"/>
                  <a:ext cx="1562040" cy="2616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7EFF0334-14C0-B71F-7EA0-E9B37F6A37F2}"/>
                    </a:ext>
                  </a:extLst>
                </p14:cNvPr>
                <p14:cNvContentPartPr/>
                <p14:nvPr/>
              </p14:nvContentPartPr>
              <p14:xfrm>
                <a:off x="4723582" y="5238427"/>
                <a:ext cx="1236600" cy="48240"/>
              </p14:xfrm>
            </p:contentPart>
          </mc:Choice>
          <mc:Fallback xmlns="">
            <p:pic>
              <p:nvPicPr>
                <p:cNvPr id="20" name="Ink 19">
                  <a:extLst>
                    <a:ext uri="{FF2B5EF4-FFF2-40B4-BE49-F238E27FC236}">
                      <a16:creationId xmlns:a16="http://schemas.microsoft.com/office/drawing/2014/main" id="{7EFF0334-14C0-B71F-7EA0-E9B37F6A37F2}"/>
                    </a:ext>
                  </a:extLst>
                </p:cNvPr>
                <p:cNvPicPr/>
                <p:nvPr/>
              </p:nvPicPr>
              <p:blipFill>
                <a:blip r:embed="rId23"/>
                <a:stretch>
                  <a:fillRect/>
                </a:stretch>
              </p:blipFill>
              <p:spPr>
                <a:xfrm>
                  <a:off x="4669582" y="5130427"/>
                  <a:ext cx="1344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9C740F2-FD4A-3CA7-890E-0343426F15D7}"/>
                    </a:ext>
                  </a:extLst>
                </p14:cNvPr>
                <p14:cNvContentPartPr/>
                <p14:nvPr/>
              </p14:nvContentPartPr>
              <p14:xfrm>
                <a:off x="8598982" y="5017027"/>
                <a:ext cx="942120" cy="29880"/>
              </p14:xfrm>
            </p:contentPart>
          </mc:Choice>
          <mc:Fallback xmlns="">
            <p:pic>
              <p:nvPicPr>
                <p:cNvPr id="21" name="Ink 20">
                  <a:extLst>
                    <a:ext uri="{FF2B5EF4-FFF2-40B4-BE49-F238E27FC236}">
                      <a16:creationId xmlns:a16="http://schemas.microsoft.com/office/drawing/2014/main" id="{29C740F2-FD4A-3CA7-890E-0343426F15D7}"/>
                    </a:ext>
                  </a:extLst>
                </p:cNvPr>
                <p:cNvPicPr/>
                <p:nvPr/>
              </p:nvPicPr>
              <p:blipFill>
                <a:blip r:embed="rId25"/>
                <a:stretch>
                  <a:fillRect/>
                </a:stretch>
              </p:blipFill>
              <p:spPr>
                <a:xfrm>
                  <a:off x="8544982" y="4909027"/>
                  <a:ext cx="1049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C4E9F182-AB7E-9450-E167-41BC9A5A1BC3}"/>
                    </a:ext>
                  </a:extLst>
                </p14:cNvPr>
                <p14:cNvContentPartPr/>
                <p14:nvPr/>
              </p14:nvContentPartPr>
              <p14:xfrm>
                <a:off x="8582782" y="5262187"/>
                <a:ext cx="907200" cy="20160"/>
              </p14:xfrm>
            </p:contentPart>
          </mc:Choice>
          <mc:Fallback xmlns="">
            <p:pic>
              <p:nvPicPr>
                <p:cNvPr id="22" name="Ink 21">
                  <a:extLst>
                    <a:ext uri="{FF2B5EF4-FFF2-40B4-BE49-F238E27FC236}">
                      <a16:creationId xmlns:a16="http://schemas.microsoft.com/office/drawing/2014/main" id="{C4E9F182-AB7E-9450-E167-41BC9A5A1BC3}"/>
                    </a:ext>
                  </a:extLst>
                </p:cNvPr>
                <p:cNvPicPr/>
                <p:nvPr/>
              </p:nvPicPr>
              <p:blipFill>
                <a:blip r:embed="rId27"/>
                <a:stretch>
                  <a:fillRect/>
                </a:stretch>
              </p:blipFill>
              <p:spPr>
                <a:xfrm>
                  <a:off x="8528803" y="5154187"/>
                  <a:ext cx="1014797" cy="235800"/>
                </a:xfrm>
                <a:prstGeom prst="rect">
                  <a:avLst/>
                </a:prstGeom>
              </p:spPr>
            </p:pic>
          </mc:Fallback>
        </mc:AlternateContent>
      </p:grpSp>
      <p:grpSp>
        <p:nvGrpSpPr>
          <p:cNvPr id="3" name="Group 2">
            <a:extLst>
              <a:ext uri="{FF2B5EF4-FFF2-40B4-BE49-F238E27FC236}">
                <a16:creationId xmlns:a16="http://schemas.microsoft.com/office/drawing/2014/main" id="{8637A2EA-4D84-5ADD-CD4C-635F09C48D4B}"/>
              </a:ext>
            </a:extLst>
          </p:cNvPr>
          <p:cNvGrpSpPr/>
          <p:nvPr/>
        </p:nvGrpSpPr>
        <p:grpSpPr>
          <a:xfrm>
            <a:off x="9455116" y="193058"/>
            <a:ext cx="2139878" cy="4815504"/>
            <a:chOff x="9055100" y="365125"/>
            <a:chExt cx="2298700" cy="5969000"/>
          </a:xfrm>
        </p:grpSpPr>
        <p:pic>
          <p:nvPicPr>
            <p:cNvPr id="5" name="Picture 4">
              <a:extLst>
                <a:ext uri="{FF2B5EF4-FFF2-40B4-BE49-F238E27FC236}">
                  <a16:creationId xmlns:a16="http://schemas.microsoft.com/office/drawing/2014/main" id="{712ECCEC-01F0-FAE0-9D49-F6EA6A25A66B}"/>
                </a:ext>
              </a:extLst>
            </p:cNvPr>
            <p:cNvPicPr>
              <a:picLocks noChangeAspect="1"/>
            </p:cNvPicPr>
            <p:nvPr/>
          </p:nvPicPr>
          <p:blipFill>
            <a:blip r:embed="rId28"/>
            <a:stretch>
              <a:fillRect/>
            </a:stretch>
          </p:blipFill>
          <p:spPr>
            <a:xfrm>
              <a:off x="9055100" y="365125"/>
              <a:ext cx="2298700" cy="5969000"/>
            </a:xfrm>
            <a:prstGeom prst="rect">
              <a:avLst/>
            </a:prstGeom>
          </p:spPr>
        </p:pic>
        <mc:AlternateContent xmlns:mc="http://schemas.openxmlformats.org/markup-compatibility/2006" xmlns:p14="http://schemas.microsoft.com/office/powerpoint/2010/main">
          <mc:Choice Requires="p14">
            <p:contentPart p14:bwMode="auto" r:id="rId29">
              <p14:nvContentPartPr>
                <p14:cNvPr id="6" name="Ink 5">
                  <a:extLst>
                    <a:ext uri="{FF2B5EF4-FFF2-40B4-BE49-F238E27FC236}">
                      <a16:creationId xmlns:a16="http://schemas.microsoft.com/office/drawing/2014/main" id="{B0848FD1-588D-3854-281E-5938EB9AFC93}"/>
                    </a:ext>
                  </a:extLst>
                </p14:cNvPr>
                <p14:cNvContentPartPr/>
                <p14:nvPr/>
              </p14:nvContentPartPr>
              <p14:xfrm>
                <a:off x="9256612" y="862965"/>
                <a:ext cx="932400" cy="24480"/>
              </p14:xfrm>
            </p:contentPart>
          </mc:Choice>
          <mc:Fallback xmlns="">
            <p:pic>
              <p:nvPicPr>
                <p:cNvPr id="6" name="Ink 5">
                  <a:extLst>
                    <a:ext uri="{FF2B5EF4-FFF2-40B4-BE49-F238E27FC236}">
                      <a16:creationId xmlns:a16="http://schemas.microsoft.com/office/drawing/2014/main" id="{B0848FD1-588D-3854-281E-5938EB9AFC93}"/>
                    </a:ext>
                  </a:extLst>
                </p:cNvPr>
                <p:cNvPicPr/>
                <p:nvPr/>
              </p:nvPicPr>
              <p:blipFill>
                <a:blip r:embed="rId30"/>
                <a:stretch>
                  <a:fillRect/>
                </a:stretch>
              </p:blipFill>
              <p:spPr>
                <a:xfrm>
                  <a:off x="9198603" y="729438"/>
                  <a:ext cx="1048032" cy="29108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27954994-3451-D2C9-1E31-0179F78D70E4}"/>
                    </a:ext>
                  </a:extLst>
                </p14:cNvPr>
                <p14:cNvContentPartPr/>
                <p14:nvPr/>
              </p14:nvContentPartPr>
              <p14:xfrm>
                <a:off x="9223492" y="1031085"/>
                <a:ext cx="909000" cy="38880"/>
              </p14:xfrm>
            </p:contentPart>
          </mc:Choice>
          <mc:Fallback xmlns="">
            <p:pic>
              <p:nvPicPr>
                <p:cNvPr id="10" name="Ink 9">
                  <a:extLst>
                    <a:ext uri="{FF2B5EF4-FFF2-40B4-BE49-F238E27FC236}">
                      <a16:creationId xmlns:a16="http://schemas.microsoft.com/office/drawing/2014/main" id="{27954994-3451-D2C9-1E31-0179F78D70E4}"/>
                    </a:ext>
                  </a:extLst>
                </p:cNvPr>
                <p:cNvPicPr/>
                <p:nvPr/>
              </p:nvPicPr>
              <p:blipFill>
                <a:blip r:embed="rId32"/>
                <a:stretch>
                  <a:fillRect/>
                </a:stretch>
              </p:blipFill>
              <p:spPr>
                <a:xfrm>
                  <a:off x="9165471" y="897016"/>
                  <a:ext cx="1024656" cy="30657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DD7AFA9A-52D8-E901-BF6B-90347A9B671B}"/>
                    </a:ext>
                  </a:extLst>
                </p14:cNvPr>
                <p14:cNvContentPartPr/>
                <p14:nvPr/>
              </p14:nvContentPartPr>
              <p14:xfrm>
                <a:off x="9218452" y="2329965"/>
                <a:ext cx="673560" cy="7560"/>
              </p14:xfrm>
            </p:contentPart>
          </mc:Choice>
          <mc:Fallback xmlns="">
            <p:pic>
              <p:nvPicPr>
                <p:cNvPr id="11" name="Ink 10">
                  <a:extLst>
                    <a:ext uri="{FF2B5EF4-FFF2-40B4-BE49-F238E27FC236}">
                      <a16:creationId xmlns:a16="http://schemas.microsoft.com/office/drawing/2014/main" id="{DD7AFA9A-52D8-E901-BF6B-90347A9B671B}"/>
                    </a:ext>
                  </a:extLst>
                </p:cNvPr>
                <p:cNvPicPr/>
                <p:nvPr/>
              </p:nvPicPr>
              <p:blipFill>
                <a:blip r:embed="rId34"/>
                <a:stretch>
                  <a:fillRect/>
                </a:stretch>
              </p:blipFill>
              <p:spPr>
                <a:xfrm>
                  <a:off x="9160453" y="2204385"/>
                  <a:ext cx="789171" cy="2591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A4897FF7-4BF1-9B2B-76F9-E81158AB1FB2}"/>
                    </a:ext>
                  </a:extLst>
                </p14:cNvPr>
                <p14:cNvContentPartPr/>
                <p14:nvPr/>
              </p14:nvContentPartPr>
              <p14:xfrm>
                <a:off x="9240772" y="2690685"/>
                <a:ext cx="675000" cy="40320"/>
              </p14:xfrm>
            </p:contentPart>
          </mc:Choice>
          <mc:Fallback xmlns="">
            <p:pic>
              <p:nvPicPr>
                <p:cNvPr id="23" name="Ink 22">
                  <a:extLst>
                    <a:ext uri="{FF2B5EF4-FFF2-40B4-BE49-F238E27FC236}">
                      <a16:creationId xmlns:a16="http://schemas.microsoft.com/office/drawing/2014/main" id="{A4897FF7-4BF1-9B2B-76F9-E81158AB1FB2}"/>
                    </a:ext>
                  </a:extLst>
                </p:cNvPr>
                <p:cNvPicPr/>
                <p:nvPr/>
              </p:nvPicPr>
              <p:blipFill>
                <a:blip r:embed="rId36"/>
                <a:stretch>
                  <a:fillRect/>
                </a:stretch>
              </p:blipFill>
              <p:spPr>
                <a:xfrm>
                  <a:off x="9183169" y="2556733"/>
                  <a:ext cx="790593" cy="30867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5A61FE5B-E33C-690E-3BD9-46057537FC73}"/>
                    </a:ext>
                  </a:extLst>
                </p14:cNvPr>
                <p14:cNvContentPartPr/>
                <p14:nvPr/>
              </p14:nvContentPartPr>
              <p14:xfrm>
                <a:off x="9210172" y="4716405"/>
                <a:ext cx="693720" cy="19080"/>
              </p14:xfrm>
            </p:contentPart>
          </mc:Choice>
          <mc:Fallback xmlns="">
            <p:pic>
              <p:nvPicPr>
                <p:cNvPr id="24" name="Ink 23">
                  <a:extLst>
                    <a:ext uri="{FF2B5EF4-FFF2-40B4-BE49-F238E27FC236}">
                      <a16:creationId xmlns:a16="http://schemas.microsoft.com/office/drawing/2014/main" id="{5A61FE5B-E33C-690E-3BD9-46057537FC73}"/>
                    </a:ext>
                  </a:extLst>
                </p:cNvPr>
                <p:cNvPicPr/>
                <p:nvPr/>
              </p:nvPicPr>
              <p:blipFill>
                <a:blip r:embed="rId38"/>
                <a:stretch>
                  <a:fillRect/>
                </a:stretch>
              </p:blipFill>
              <p:spPr>
                <a:xfrm>
                  <a:off x="9152169" y="4583732"/>
                  <a:ext cx="809340" cy="2848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52CC44CC-E74A-7DD6-0015-2FFB4AAC3490}"/>
                    </a:ext>
                  </a:extLst>
                </p14:cNvPr>
                <p14:cNvContentPartPr/>
                <p14:nvPr/>
              </p14:nvContentPartPr>
              <p14:xfrm>
                <a:off x="9214492" y="6007005"/>
                <a:ext cx="792360" cy="36000"/>
              </p14:xfrm>
            </p:contentPart>
          </mc:Choice>
          <mc:Fallback xmlns="">
            <p:pic>
              <p:nvPicPr>
                <p:cNvPr id="25" name="Ink 24">
                  <a:extLst>
                    <a:ext uri="{FF2B5EF4-FFF2-40B4-BE49-F238E27FC236}">
                      <a16:creationId xmlns:a16="http://schemas.microsoft.com/office/drawing/2014/main" id="{52CC44CC-E74A-7DD6-0015-2FFB4AAC3490}"/>
                    </a:ext>
                  </a:extLst>
                </p:cNvPr>
                <p:cNvPicPr/>
                <p:nvPr/>
              </p:nvPicPr>
              <p:blipFill>
                <a:blip r:embed="rId40"/>
                <a:stretch>
                  <a:fillRect/>
                </a:stretch>
              </p:blipFill>
              <p:spPr>
                <a:xfrm>
                  <a:off x="9156873" y="5874116"/>
                  <a:ext cx="907985" cy="302222"/>
                </a:xfrm>
                <a:prstGeom prst="rect">
                  <a:avLst/>
                </a:prstGeom>
              </p:spPr>
            </p:pic>
          </mc:Fallback>
        </mc:AlternateContent>
      </p:grpSp>
    </p:spTree>
    <p:extLst>
      <p:ext uri="{BB962C8B-B14F-4D97-AF65-F5344CB8AC3E}">
        <p14:creationId xmlns:p14="http://schemas.microsoft.com/office/powerpoint/2010/main" val="380929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DAAB-FF97-C758-4265-582EBA89B131}"/>
              </a:ext>
            </a:extLst>
          </p:cNvPr>
          <p:cNvSpPr>
            <a:spLocks noGrp="1"/>
          </p:cNvSpPr>
          <p:nvPr>
            <p:ph type="title"/>
          </p:nvPr>
        </p:nvSpPr>
        <p:spPr/>
        <p:txBody>
          <a:bodyPr/>
          <a:lstStyle/>
          <a:p>
            <a:r>
              <a:rPr lang="en-US" dirty="0"/>
              <a:t>Markets &amp; surveys per ward?</a:t>
            </a:r>
          </a:p>
        </p:txBody>
      </p:sp>
      <p:pic>
        <p:nvPicPr>
          <p:cNvPr id="4" name="Picture 3">
            <a:extLst>
              <a:ext uri="{FF2B5EF4-FFF2-40B4-BE49-F238E27FC236}">
                <a16:creationId xmlns:a16="http://schemas.microsoft.com/office/drawing/2014/main" id="{19557894-E0F4-B06E-AB4D-CCE4B7BDBCE8}"/>
              </a:ext>
            </a:extLst>
          </p:cNvPr>
          <p:cNvPicPr>
            <a:picLocks noChangeAspect="1"/>
          </p:cNvPicPr>
          <p:nvPr/>
        </p:nvPicPr>
        <p:blipFill>
          <a:blip r:embed="rId2"/>
          <a:stretch>
            <a:fillRect/>
          </a:stretch>
        </p:blipFill>
        <p:spPr>
          <a:xfrm>
            <a:off x="838199" y="1922462"/>
            <a:ext cx="10063163" cy="3858138"/>
          </a:xfrm>
          <a:prstGeom prst="rect">
            <a:avLst/>
          </a:prstGeom>
        </p:spPr>
      </p:pic>
    </p:spTree>
    <p:extLst>
      <p:ext uri="{BB962C8B-B14F-4D97-AF65-F5344CB8AC3E}">
        <p14:creationId xmlns:p14="http://schemas.microsoft.com/office/powerpoint/2010/main" val="48456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80DC4-77D4-359C-EEC1-B639EFDE7384}"/>
              </a:ext>
            </a:extLst>
          </p:cNvPr>
          <p:cNvPicPr>
            <a:picLocks noChangeAspect="1"/>
          </p:cNvPicPr>
          <p:nvPr/>
        </p:nvPicPr>
        <p:blipFill>
          <a:blip r:embed="rId2"/>
          <a:stretch>
            <a:fillRect/>
          </a:stretch>
        </p:blipFill>
        <p:spPr>
          <a:xfrm>
            <a:off x="210026" y="1511300"/>
            <a:ext cx="6896100" cy="5346700"/>
          </a:xfrm>
          <a:prstGeom prst="rect">
            <a:avLst/>
          </a:prstGeom>
        </p:spPr>
      </p:pic>
      <p:sp>
        <p:nvSpPr>
          <p:cNvPr id="3" name="TextBox 2">
            <a:extLst>
              <a:ext uri="{FF2B5EF4-FFF2-40B4-BE49-F238E27FC236}">
                <a16:creationId xmlns:a16="http://schemas.microsoft.com/office/drawing/2014/main" id="{EDBE2688-0C13-F5A8-200A-C80AE04777D5}"/>
              </a:ext>
            </a:extLst>
          </p:cNvPr>
          <p:cNvSpPr txBox="1"/>
          <p:nvPr/>
        </p:nvSpPr>
        <p:spPr>
          <a:xfrm>
            <a:off x="10023323" y="6307494"/>
            <a:ext cx="1996751" cy="369332"/>
          </a:xfrm>
          <a:prstGeom prst="rect">
            <a:avLst/>
          </a:prstGeom>
          <a:noFill/>
        </p:spPr>
        <p:txBody>
          <a:bodyPr wrap="square" rtlCol="0">
            <a:spAutoFit/>
          </a:bodyPr>
          <a:lstStyle/>
          <a:p>
            <a:r>
              <a:rPr lang="en-US" dirty="0"/>
              <a:t>Updated: 02/03/23</a:t>
            </a:r>
          </a:p>
        </p:txBody>
      </p:sp>
      <p:sp>
        <p:nvSpPr>
          <p:cNvPr id="4" name="TextBox 3">
            <a:extLst>
              <a:ext uri="{FF2B5EF4-FFF2-40B4-BE49-F238E27FC236}">
                <a16:creationId xmlns:a16="http://schemas.microsoft.com/office/drawing/2014/main" id="{C7A8FD41-2695-25F3-48B2-9B1CAB005063}"/>
              </a:ext>
            </a:extLst>
          </p:cNvPr>
          <p:cNvSpPr txBox="1"/>
          <p:nvPr/>
        </p:nvSpPr>
        <p:spPr>
          <a:xfrm>
            <a:off x="388256" y="755650"/>
            <a:ext cx="6717870" cy="369332"/>
          </a:xfrm>
          <a:prstGeom prst="rect">
            <a:avLst/>
          </a:prstGeom>
          <a:noFill/>
        </p:spPr>
        <p:txBody>
          <a:bodyPr wrap="square" rtlCol="0">
            <a:spAutoFit/>
          </a:bodyPr>
          <a:lstStyle/>
          <a:p>
            <a:r>
              <a:rPr lang="en-US" b="1" dirty="0"/>
              <a:t>The districts identified in the survey as targeted regions</a:t>
            </a:r>
          </a:p>
        </p:txBody>
      </p:sp>
      <p:graphicFrame>
        <p:nvGraphicFramePr>
          <p:cNvPr id="5" name="Table 4">
            <a:extLst>
              <a:ext uri="{FF2B5EF4-FFF2-40B4-BE49-F238E27FC236}">
                <a16:creationId xmlns:a16="http://schemas.microsoft.com/office/drawing/2014/main" id="{CBDF3FFF-18EB-F52E-0E4D-1391C1241130}"/>
              </a:ext>
            </a:extLst>
          </p:cNvPr>
          <p:cNvGraphicFramePr>
            <a:graphicFrameLocks noGrp="1"/>
          </p:cNvGraphicFramePr>
          <p:nvPr>
            <p:extLst>
              <p:ext uri="{D42A27DB-BD31-4B8C-83A1-F6EECF244321}">
                <p14:modId xmlns:p14="http://schemas.microsoft.com/office/powerpoint/2010/main" val="3819277503"/>
              </p:ext>
            </p:extLst>
          </p:nvPr>
        </p:nvGraphicFramePr>
        <p:xfrm>
          <a:off x="7486651" y="1401981"/>
          <a:ext cx="4317094" cy="3498636"/>
        </p:xfrm>
        <a:graphic>
          <a:graphicData uri="http://schemas.openxmlformats.org/drawingml/2006/table">
            <a:tbl>
              <a:tblPr firstRow="1" firstCol="1" bandRow="1">
                <a:tableStyleId>{9D7B26C5-4107-4FEC-AEDC-1716B250A1EF}</a:tableStyleId>
              </a:tblPr>
              <a:tblGrid>
                <a:gridCol w="964400">
                  <a:extLst>
                    <a:ext uri="{9D8B030D-6E8A-4147-A177-3AD203B41FA5}">
                      <a16:colId xmlns:a16="http://schemas.microsoft.com/office/drawing/2014/main" val="849713813"/>
                    </a:ext>
                  </a:extLst>
                </a:gridCol>
                <a:gridCol w="3352694">
                  <a:extLst>
                    <a:ext uri="{9D8B030D-6E8A-4147-A177-3AD203B41FA5}">
                      <a16:colId xmlns:a16="http://schemas.microsoft.com/office/drawing/2014/main" val="2617540059"/>
                    </a:ext>
                  </a:extLst>
                </a:gridCol>
              </a:tblGrid>
              <a:tr h="242961">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42961">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42961">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437329">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437329">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437329">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42961">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42961">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42961">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42961">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42961">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42961">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Tree>
    <p:extLst>
      <p:ext uri="{BB962C8B-B14F-4D97-AF65-F5344CB8AC3E}">
        <p14:creationId xmlns:p14="http://schemas.microsoft.com/office/powerpoint/2010/main" val="105210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E45730D-5E19-81A6-F1BE-0CD26B902348}"/>
              </a:ext>
            </a:extLst>
          </p:cNvPr>
          <p:cNvGraphicFramePr>
            <a:graphicFrameLocks noGrp="1"/>
          </p:cNvGraphicFramePr>
          <p:nvPr>
            <p:extLst>
              <p:ext uri="{D42A27DB-BD31-4B8C-83A1-F6EECF244321}">
                <p14:modId xmlns:p14="http://schemas.microsoft.com/office/powerpoint/2010/main" val="1720027423"/>
              </p:ext>
            </p:extLst>
          </p:nvPr>
        </p:nvGraphicFramePr>
        <p:xfrm>
          <a:off x="8297333" y="1612900"/>
          <a:ext cx="3716867" cy="3088640"/>
        </p:xfrm>
        <a:graphic>
          <a:graphicData uri="http://schemas.openxmlformats.org/drawingml/2006/table">
            <a:tbl>
              <a:tblPr firstRow="1" firstCol="1" bandRow="1">
                <a:tableStyleId>{9D7B26C5-4107-4FEC-AEDC-1716B250A1EF}</a:tableStyleId>
              </a:tblPr>
              <a:tblGrid>
                <a:gridCol w="830315">
                  <a:extLst>
                    <a:ext uri="{9D8B030D-6E8A-4147-A177-3AD203B41FA5}">
                      <a16:colId xmlns:a16="http://schemas.microsoft.com/office/drawing/2014/main" val="849713813"/>
                    </a:ext>
                  </a:extLst>
                </a:gridCol>
                <a:gridCol w="2886552">
                  <a:extLst>
                    <a:ext uri="{9D8B030D-6E8A-4147-A177-3AD203B41FA5}">
                      <a16:colId xmlns:a16="http://schemas.microsoft.com/office/drawing/2014/main" val="2617540059"/>
                    </a:ext>
                  </a:extLst>
                </a:gridCol>
              </a:tblGrid>
              <a:tr h="203200">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03200">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03200">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203200">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203200">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203200">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03200">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03200">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03200">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03200">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03200">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03200">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
        <p:nvSpPr>
          <p:cNvPr id="10" name="TextBox 9">
            <a:extLst>
              <a:ext uri="{FF2B5EF4-FFF2-40B4-BE49-F238E27FC236}">
                <a16:creationId xmlns:a16="http://schemas.microsoft.com/office/drawing/2014/main" id="{3FE5550D-FF2F-E23E-B0B8-1DB1C4CBC63B}"/>
              </a:ext>
            </a:extLst>
          </p:cNvPr>
          <p:cNvSpPr txBox="1"/>
          <p:nvPr/>
        </p:nvSpPr>
        <p:spPr>
          <a:xfrm>
            <a:off x="10023323" y="6307494"/>
            <a:ext cx="1996751" cy="369332"/>
          </a:xfrm>
          <a:prstGeom prst="rect">
            <a:avLst/>
          </a:prstGeom>
          <a:noFill/>
        </p:spPr>
        <p:txBody>
          <a:bodyPr wrap="square" rtlCol="0">
            <a:spAutoFit/>
          </a:bodyPr>
          <a:lstStyle/>
          <a:p>
            <a:r>
              <a:rPr lang="en-US" dirty="0"/>
              <a:t>Updated: 02/03/23</a:t>
            </a:r>
          </a:p>
        </p:txBody>
      </p:sp>
      <p:sp>
        <p:nvSpPr>
          <p:cNvPr id="12" name="TextBox 11">
            <a:extLst>
              <a:ext uri="{FF2B5EF4-FFF2-40B4-BE49-F238E27FC236}">
                <a16:creationId xmlns:a16="http://schemas.microsoft.com/office/drawing/2014/main" id="{58CD0C4D-21E1-0D8E-3D89-DB337FA4644C}"/>
              </a:ext>
            </a:extLst>
          </p:cNvPr>
          <p:cNvSpPr txBox="1"/>
          <p:nvPr/>
        </p:nvSpPr>
        <p:spPr>
          <a:xfrm>
            <a:off x="273354" y="383710"/>
            <a:ext cx="5822646" cy="369332"/>
          </a:xfrm>
          <a:prstGeom prst="rect">
            <a:avLst/>
          </a:prstGeom>
          <a:noFill/>
        </p:spPr>
        <p:txBody>
          <a:bodyPr wrap="square" rtlCol="0">
            <a:spAutoFit/>
          </a:bodyPr>
          <a:lstStyle/>
          <a:p>
            <a:r>
              <a:rPr lang="en-US" b="1" dirty="0"/>
              <a:t>Districts targeted with markets surveyed indicated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62F60B-95B8-195F-77C8-5A81820687E2}"/>
                  </a:ext>
                </a:extLst>
              </p14:cNvPr>
              <p14:cNvContentPartPr/>
              <p14:nvPr/>
            </p14:nvContentPartPr>
            <p14:xfrm>
              <a:off x="5793260" y="2411040"/>
              <a:ext cx="599760" cy="19800"/>
            </p14:xfrm>
          </p:contentPart>
        </mc:Choice>
        <mc:Fallback xmlns="">
          <p:pic>
            <p:nvPicPr>
              <p:cNvPr id="3" name="Ink 2">
                <a:extLst>
                  <a:ext uri="{FF2B5EF4-FFF2-40B4-BE49-F238E27FC236}">
                    <a16:creationId xmlns:a16="http://schemas.microsoft.com/office/drawing/2014/main" id="{3A62F60B-95B8-195F-77C8-5A81820687E2}"/>
                  </a:ext>
                </a:extLst>
              </p:cNvPr>
              <p:cNvPicPr/>
              <p:nvPr/>
            </p:nvPicPr>
            <p:blipFill>
              <a:blip r:embed="rId5"/>
              <a:stretch>
                <a:fillRect/>
              </a:stretch>
            </p:blipFill>
            <p:spPr>
              <a:xfrm>
                <a:off x="5739620" y="2303040"/>
                <a:ext cx="707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7173D6-18BB-7511-F7E8-5150D465B4B6}"/>
                  </a:ext>
                </a:extLst>
              </p14:cNvPr>
              <p14:cNvContentPartPr/>
              <p14:nvPr/>
            </p14:nvContentPartPr>
            <p14:xfrm>
              <a:off x="5789660" y="3723600"/>
              <a:ext cx="699120" cy="7560"/>
            </p14:xfrm>
          </p:contentPart>
        </mc:Choice>
        <mc:Fallback xmlns="">
          <p:pic>
            <p:nvPicPr>
              <p:cNvPr id="4" name="Ink 3">
                <a:extLst>
                  <a:ext uri="{FF2B5EF4-FFF2-40B4-BE49-F238E27FC236}">
                    <a16:creationId xmlns:a16="http://schemas.microsoft.com/office/drawing/2014/main" id="{647173D6-18BB-7511-F7E8-5150D465B4B6}"/>
                  </a:ext>
                </a:extLst>
              </p:cNvPr>
              <p:cNvPicPr/>
              <p:nvPr/>
            </p:nvPicPr>
            <p:blipFill>
              <a:blip r:embed="rId7"/>
              <a:stretch>
                <a:fillRect/>
              </a:stretch>
            </p:blipFill>
            <p:spPr>
              <a:xfrm>
                <a:off x="5735660" y="3615960"/>
                <a:ext cx="806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4DD1777-52F5-ED74-31B0-E4CBA6912C78}"/>
                  </a:ext>
                </a:extLst>
              </p14:cNvPr>
              <p14:cNvContentPartPr/>
              <p14:nvPr/>
            </p14:nvContentPartPr>
            <p14:xfrm>
              <a:off x="5779220" y="3970920"/>
              <a:ext cx="617400" cy="17640"/>
            </p14:xfrm>
          </p:contentPart>
        </mc:Choice>
        <mc:Fallback xmlns="">
          <p:pic>
            <p:nvPicPr>
              <p:cNvPr id="5" name="Ink 4">
                <a:extLst>
                  <a:ext uri="{FF2B5EF4-FFF2-40B4-BE49-F238E27FC236}">
                    <a16:creationId xmlns:a16="http://schemas.microsoft.com/office/drawing/2014/main" id="{84DD1777-52F5-ED74-31B0-E4CBA6912C78}"/>
                  </a:ext>
                </a:extLst>
              </p:cNvPr>
              <p:cNvPicPr/>
              <p:nvPr/>
            </p:nvPicPr>
            <p:blipFill>
              <a:blip r:embed="rId9"/>
              <a:stretch>
                <a:fillRect/>
              </a:stretch>
            </p:blipFill>
            <p:spPr>
              <a:xfrm>
                <a:off x="5725220" y="3863280"/>
                <a:ext cx="725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87ED54F3-D15C-AF14-D895-BE321A4320FF}"/>
                  </a:ext>
                </a:extLst>
              </p14:cNvPr>
              <p14:cNvContentPartPr/>
              <p14:nvPr/>
            </p14:nvContentPartPr>
            <p14:xfrm>
              <a:off x="5842940" y="4221840"/>
              <a:ext cx="477720" cy="17640"/>
            </p14:xfrm>
          </p:contentPart>
        </mc:Choice>
        <mc:Fallback xmlns="">
          <p:pic>
            <p:nvPicPr>
              <p:cNvPr id="6" name="Ink 5">
                <a:extLst>
                  <a:ext uri="{FF2B5EF4-FFF2-40B4-BE49-F238E27FC236}">
                    <a16:creationId xmlns:a16="http://schemas.microsoft.com/office/drawing/2014/main" id="{87ED54F3-D15C-AF14-D895-BE321A4320FF}"/>
                  </a:ext>
                </a:extLst>
              </p:cNvPr>
              <p:cNvPicPr/>
              <p:nvPr/>
            </p:nvPicPr>
            <p:blipFill>
              <a:blip r:embed="rId11"/>
              <a:stretch>
                <a:fillRect/>
              </a:stretch>
            </p:blipFill>
            <p:spPr>
              <a:xfrm>
                <a:off x="5788940" y="4113840"/>
                <a:ext cx="585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62E961F-9209-665D-9D65-B787D6B2E6E8}"/>
                  </a:ext>
                </a:extLst>
              </p14:cNvPr>
              <p14:cNvContentPartPr/>
              <p14:nvPr/>
            </p14:nvContentPartPr>
            <p14:xfrm>
              <a:off x="5798660" y="4761120"/>
              <a:ext cx="667080" cy="20520"/>
            </p14:xfrm>
          </p:contentPart>
        </mc:Choice>
        <mc:Fallback xmlns="">
          <p:pic>
            <p:nvPicPr>
              <p:cNvPr id="8" name="Ink 7">
                <a:extLst>
                  <a:ext uri="{FF2B5EF4-FFF2-40B4-BE49-F238E27FC236}">
                    <a16:creationId xmlns:a16="http://schemas.microsoft.com/office/drawing/2014/main" id="{362E961F-9209-665D-9D65-B787D6B2E6E8}"/>
                  </a:ext>
                </a:extLst>
              </p:cNvPr>
              <p:cNvPicPr/>
              <p:nvPr/>
            </p:nvPicPr>
            <p:blipFill>
              <a:blip r:embed="rId13"/>
              <a:stretch>
                <a:fillRect/>
              </a:stretch>
            </p:blipFill>
            <p:spPr>
              <a:xfrm>
                <a:off x="5745020" y="4653480"/>
                <a:ext cx="774720" cy="236160"/>
              </a:xfrm>
              <a:prstGeom prst="rect">
                <a:avLst/>
              </a:prstGeom>
            </p:spPr>
          </p:pic>
        </mc:Fallback>
      </mc:AlternateContent>
      <p:sp>
        <p:nvSpPr>
          <p:cNvPr id="29" name="TextBox 28">
            <a:extLst>
              <a:ext uri="{FF2B5EF4-FFF2-40B4-BE49-F238E27FC236}">
                <a16:creationId xmlns:a16="http://schemas.microsoft.com/office/drawing/2014/main" id="{82B6DDBE-CD04-8FE9-F673-4FD5C37B5DBE}"/>
              </a:ext>
            </a:extLst>
          </p:cNvPr>
          <p:cNvSpPr txBox="1"/>
          <p:nvPr/>
        </p:nvSpPr>
        <p:spPr>
          <a:xfrm>
            <a:off x="5500443" y="5012040"/>
            <a:ext cx="197667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highlight>
                  <a:srgbClr val="FFFF00"/>
                </a:highlight>
              </a:rPr>
              <a:t>Not targeted district</a:t>
            </a:r>
          </a:p>
        </p:txBody>
      </p:sp>
      <p:pic>
        <p:nvPicPr>
          <p:cNvPr id="7" name="Picture 6">
            <a:extLst>
              <a:ext uri="{FF2B5EF4-FFF2-40B4-BE49-F238E27FC236}">
                <a16:creationId xmlns:a16="http://schemas.microsoft.com/office/drawing/2014/main" id="{EA0866A7-48A4-155B-89D9-49201B2CFF4C}"/>
              </a:ext>
            </a:extLst>
          </p:cNvPr>
          <p:cNvPicPr>
            <a:picLocks noChangeAspect="1"/>
          </p:cNvPicPr>
          <p:nvPr/>
        </p:nvPicPr>
        <p:blipFill>
          <a:blip r:embed="rId14"/>
          <a:stretch>
            <a:fillRect/>
          </a:stretch>
        </p:blipFill>
        <p:spPr>
          <a:xfrm>
            <a:off x="177799" y="947854"/>
            <a:ext cx="8053477" cy="4794942"/>
          </a:xfrm>
          <a:prstGeom prst="rect">
            <a:avLst/>
          </a:prstGeom>
        </p:spPr>
      </p:pic>
    </p:spTree>
    <p:extLst>
      <p:ext uri="{BB962C8B-B14F-4D97-AF65-F5344CB8AC3E}">
        <p14:creationId xmlns:p14="http://schemas.microsoft.com/office/powerpoint/2010/main" val="385111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EC61E-BB0C-C231-6029-AE7BBFB4AC62}"/>
              </a:ext>
            </a:extLst>
          </p:cNvPr>
          <p:cNvPicPr>
            <a:picLocks noChangeAspect="1"/>
          </p:cNvPicPr>
          <p:nvPr/>
        </p:nvPicPr>
        <p:blipFill>
          <a:blip r:embed="rId3"/>
          <a:stretch>
            <a:fillRect/>
          </a:stretch>
        </p:blipFill>
        <p:spPr>
          <a:xfrm>
            <a:off x="282575" y="171450"/>
            <a:ext cx="4797425" cy="931668"/>
          </a:xfrm>
          <a:prstGeom prst="rect">
            <a:avLst/>
          </a:prstGeom>
        </p:spPr>
      </p:pic>
      <p:sp>
        <p:nvSpPr>
          <p:cNvPr id="4" name="TextBox 3">
            <a:extLst>
              <a:ext uri="{FF2B5EF4-FFF2-40B4-BE49-F238E27FC236}">
                <a16:creationId xmlns:a16="http://schemas.microsoft.com/office/drawing/2014/main" id="{31B48811-040F-FC6B-73FA-0A3527C53419}"/>
              </a:ext>
            </a:extLst>
          </p:cNvPr>
          <p:cNvSpPr txBox="1"/>
          <p:nvPr/>
        </p:nvSpPr>
        <p:spPr>
          <a:xfrm>
            <a:off x="5324475" y="177800"/>
            <a:ext cx="6100762" cy="2862322"/>
          </a:xfrm>
          <a:prstGeom prst="rect">
            <a:avLst/>
          </a:prstGeom>
          <a:noFill/>
        </p:spPr>
        <p:txBody>
          <a:bodyPr wrap="square">
            <a:spAutoFit/>
          </a:bodyPr>
          <a:lstStyle/>
          <a:p>
            <a:r>
              <a:rPr lang="en-US" dirty="0" err="1"/>
              <a:t>Ulanga</a:t>
            </a:r>
            <a:r>
              <a:rPr lang="en-US" dirty="0"/>
              <a:t> District is one of the six districts of the Morogoro Region of Tanzania. the administrative seat is in </a:t>
            </a:r>
            <a:r>
              <a:rPr lang="en-US" dirty="0" err="1"/>
              <a:t>Mahenge</a:t>
            </a:r>
            <a:r>
              <a:rPr lang="en-US" dirty="0"/>
              <a:t>.</a:t>
            </a:r>
          </a:p>
          <a:p>
            <a:endParaRPr lang="en-US" dirty="0"/>
          </a:p>
          <a:p>
            <a:r>
              <a:rPr lang="en-US" dirty="0" err="1"/>
              <a:t>Bahi</a:t>
            </a:r>
            <a:r>
              <a:rPr lang="en-US" dirty="0"/>
              <a:t> District is one of the seven districts of the Dodoma Region of Tanzania. </a:t>
            </a:r>
            <a:r>
              <a:rPr lang="en-US" dirty="0" err="1"/>
              <a:t>Bahi</a:t>
            </a:r>
            <a:r>
              <a:rPr lang="en-US" dirty="0"/>
              <a:t> District is bordered to the north by </a:t>
            </a:r>
            <a:r>
              <a:rPr lang="en-US" dirty="0" err="1"/>
              <a:t>Chemba</a:t>
            </a:r>
            <a:r>
              <a:rPr lang="en-US" dirty="0"/>
              <a:t> District, to the east by Dodoma District and </a:t>
            </a:r>
            <a:r>
              <a:rPr lang="en-US" dirty="0" err="1"/>
              <a:t>Chamwino</a:t>
            </a:r>
            <a:r>
              <a:rPr lang="en-US" dirty="0"/>
              <a:t> District, and to the west by </a:t>
            </a:r>
            <a:r>
              <a:rPr lang="en-US" dirty="0" err="1"/>
              <a:t>Singida</a:t>
            </a:r>
            <a:r>
              <a:rPr lang="en-US" dirty="0"/>
              <a:t> Region.</a:t>
            </a:r>
          </a:p>
          <a:p>
            <a:endParaRPr lang="en-US" dirty="0"/>
          </a:p>
          <a:p>
            <a:r>
              <a:rPr lang="en-US" dirty="0" err="1"/>
              <a:t>Masasi</a:t>
            </a:r>
            <a:r>
              <a:rPr lang="en-US" dirty="0"/>
              <a:t> is one of the six districts of the Mtwara Region of Tanzania.</a:t>
            </a:r>
          </a:p>
        </p:txBody>
      </p:sp>
      <p:pic>
        <p:nvPicPr>
          <p:cNvPr id="5" name="Picture 4">
            <a:extLst>
              <a:ext uri="{FF2B5EF4-FFF2-40B4-BE49-F238E27FC236}">
                <a16:creationId xmlns:a16="http://schemas.microsoft.com/office/drawing/2014/main" id="{96C841E6-FE54-63EF-F8F9-64AF8965C975}"/>
              </a:ext>
            </a:extLst>
          </p:cNvPr>
          <p:cNvPicPr>
            <a:picLocks noChangeAspect="1"/>
          </p:cNvPicPr>
          <p:nvPr/>
        </p:nvPicPr>
        <p:blipFill>
          <a:blip r:embed="rId4"/>
          <a:stretch>
            <a:fillRect/>
          </a:stretch>
        </p:blipFill>
        <p:spPr>
          <a:xfrm>
            <a:off x="282575" y="3429000"/>
            <a:ext cx="5041900" cy="533400"/>
          </a:xfrm>
          <a:prstGeom prst="rect">
            <a:avLst/>
          </a:prstGeom>
        </p:spPr>
      </p:pic>
      <p:sp>
        <p:nvSpPr>
          <p:cNvPr id="7" name="TextBox 6">
            <a:extLst>
              <a:ext uri="{FF2B5EF4-FFF2-40B4-BE49-F238E27FC236}">
                <a16:creationId xmlns:a16="http://schemas.microsoft.com/office/drawing/2014/main" id="{680CA60E-0C7B-9C5A-5F6E-8C89522B2A83}"/>
              </a:ext>
            </a:extLst>
          </p:cNvPr>
          <p:cNvSpPr txBox="1"/>
          <p:nvPr/>
        </p:nvSpPr>
        <p:spPr>
          <a:xfrm>
            <a:off x="282575" y="3962400"/>
            <a:ext cx="6157912" cy="2585323"/>
          </a:xfrm>
          <a:prstGeom prst="rect">
            <a:avLst/>
          </a:prstGeom>
          <a:noFill/>
        </p:spPr>
        <p:txBody>
          <a:bodyPr wrap="square">
            <a:spAutoFit/>
          </a:bodyPr>
          <a:lstStyle/>
          <a:p>
            <a:r>
              <a:rPr lang="en-US" dirty="0" err="1"/>
              <a:t>Bariadi</a:t>
            </a:r>
            <a:r>
              <a:rPr lang="en-US" dirty="0"/>
              <a:t> is a Tanzanian town and regional capital of </a:t>
            </a:r>
            <a:r>
              <a:rPr lang="en-US" dirty="0" err="1"/>
              <a:t>Simiyu</a:t>
            </a:r>
            <a:r>
              <a:rPr lang="en-US" dirty="0"/>
              <a:t> Region, and the is also administrative seat of </a:t>
            </a:r>
            <a:r>
              <a:rPr lang="en-US" dirty="0" err="1"/>
              <a:t>Bariadi</a:t>
            </a:r>
            <a:r>
              <a:rPr lang="en-US" dirty="0"/>
              <a:t> District. </a:t>
            </a:r>
          </a:p>
          <a:p>
            <a:endParaRPr lang="en-US" dirty="0"/>
          </a:p>
          <a:p>
            <a:r>
              <a:rPr lang="en-US" dirty="0" err="1"/>
              <a:t>Mpimbwe</a:t>
            </a:r>
            <a:r>
              <a:rPr lang="en-US" dirty="0"/>
              <a:t> District is a district council in the Katavi Region of Tanzania's Southern Highlands established in 2012. T</a:t>
            </a:r>
          </a:p>
          <a:p>
            <a:endParaRPr lang="en-US" dirty="0"/>
          </a:p>
          <a:p>
            <a:r>
              <a:rPr lang="en-US" dirty="0" err="1"/>
              <a:t>Mbarali</a:t>
            </a:r>
            <a:r>
              <a:rPr lang="en-US" dirty="0"/>
              <a:t> District is one of the seven districts of Mbeya Region, Tanzania. It is bordered to the north by Iringa region and east by </a:t>
            </a:r>
            <a:r>
              <a:rPr lang="en-US" dirty="0" err="1"/>
              <a:t>Njombe</a:t>
            </a:r>
            <a:r>
              <a:rPr lang="en-US" dirty="0"/>
              <a:t> region. </a:t>
            </a:r>
          </a:p>
        </p:txBody>
      </p:sp>
      <p:graphicFrame>
        <p:nvGraphicFramePr>
          <p:cNvPr id="8" name="Table 7">
            <a:extLst>
              <a:ext uri="{FF2B5EF4-FFF2-40B4-BE49-F238E27FC236}">
                <a16:creationId xmlns:a16="http://schemas.microsoft.com/office/drawing/2014/main" id="{56A1ABB3-B5E7-B6CA-6050-1AF44E9A4159}"/>
              </a:ext>
            </a:extLst>
          </p:cNvPr>
          <p:cNvGraphicFramePr>
            <a:graphicFrameLocks noGrp="1"/>
          </p:cNvGraphicFramePr>
          <p:nvPr>
            <p:extLst>
              <p:ext uri="{D42A27DB-BD31-4B8C-83A1-F6EECF244321}">
                <p14:modId xmlns:p14="http://schemas.microsoft.com/office/powerpoint/2010/main" val="1606834878"/>
              </p:ext>
            </p:extLst>
          </p:nvPr>
        </p:nvGraphicFramePr>
        <p:xfrm>
          <a:off x="6753225" y="3695700"/>
          <a:ext cx="5130800" cy="2438400"/>
        </p:xfrm>
        <a:graphic>
          <a:graphicData uri="http://schemas.openxmlformats.org/drawingml/2006/table">
            <a:tbl>
              <a:tblPr firstRow="1" firstCol="1" bandRow="1">
                <a:tableStyleId>{9D7B26C5-4107-4FEC-AEDC-1716B250A1EF}</a:tableStyleId>
              </a:tblPr>
              <a:tblGrid>
                <a:gridCol w="1146175">
                  <a:extLst>
                    <a:ext uri="{9D8B030D-6E8A-4147-A177-3AD203B41FA5}">
                      <a16:colId xmlns:a16="http://schemas.microsoft.com/office/drawing/2014/main" val="849713813"/>
                    </a:ext>
                  </a:extLst>
                </a:gridCol>
                <a:gridCol w="3984625">
                  <a:extLst>
                    <a:ext uri="{9D8B030D-6E8A-4147-A177-3AD203B41FA5}">
                      <a16:colId xmlns:a16="http://schemas.microsoft.com/office/drawing/2014/main" val="2617540059"/>
                    </a:ext>
                  </a:extLst>
                </a:gridCol>
              </a:tblGrid>
              <a:tr h="203200">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03200">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03200">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203200">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203200">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203200">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03200">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03200">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North</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03200">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03200">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03200">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03200">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Tree>
    <p:extLst>
      <p:ext uri="{BB962C8B-B14F-4D97-AF65-F5344CB8AC3E}">
        <p14:creationId xmlns:p14="http://schemas.microsoft.com/office/powerpoint/2010/main" val="3476979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3869</TotalTime>
  <Words>4104</Words>
  <Application>Microsoft Macintosh PowerPoint</Application>
  <PresentationFormat>Widescreen</PresentationFormat>
  <Paragraphs>375</Paragraphs>
  <Slides>40</Slides>
  <Notes>19</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vt:lpstr>
      <vt:lpstr>Calibri</vt:lpstr>
      <vt:lpstr>Calibri Light</vt:lpstr>
      <vt:lpstr>LMRoman10</vt:lpstr>
      <vt:lpstr>Symbol</vt:lpstr>
      <vt:lpstr>Office Theme</vt:lpstr>
      <vt:lpstr>Tanzania Markets</vt:lpstr>
      <vt:lpstr>Market Survey A: General Info</vt:lpstr>
      <vt:lpstr>Market Survey A:</vt:lpstr>
      <vt:lpstr>Overview: Regions Targeted &amp; Surveys per Region</vt:lpstr>
      <vt:lpstr>Market Names: Duplicates etc</vt:lpstr>
      <vt:lpstr>Markets &amp; surveys per ward?</vt:lpstr>
      <vt:lpstr>PowerPoint Presentation</vt:lpstr>
      <vt:lpstr>PowerPoint Presentation</vt:lpstr>
      <vt:lpstr>PowerPoint Presentation</vt:lpstr>
      <vt:lpstr>PowerPoint Presentation</vt:lpstr>
      <vt:lpstr>Small ruminant sales by region:</vt:lpstr>
      <vt:lpstr>Sheep &amp; goat sales by region:</vt:lpstr>
      <vt:lpstr>PowerPoint Presentation</vt:lpstr>
      <vt:lpstr>PowerPoint Presentation</vt:lpstr>
      <vt:lpstr>Market Survey C: Buyer/Seller </vt:lpstr>
      <vt:lpstr>PowerPoint Presentation</vt:lpstr>
      <vt:lpstr>Market Survey C: General Info</vt:lpstr>
      <vt:lpstr>PowerPoint Presentation</vt:lpstr>
      <vt:lpstr>Market name cleaning:</vt:lpstr>
      <vt:lpstr>PowerPoint Presentation</vt:lpstr>
      <vt:lpstr>Number markets visited by region</vt:lpstr>
      <vt:lpstr>PowerPoint Presentation</vt:lpstr>
      <vt:lpstr>Market activities data</vt:lpstr>
      <vt:lpstr>PowerPoint Presentation</vt:lpstr>
      <vt:lpstr>12.how.many.times.in.a.month.do.you.buy.or.sell.sheep.and.or.goats.in.this.market. </vt:lpstr>
      <vt:lpstr>PowerPoint Presentation</vt:lpstr>
      <vt:lpstr>PowerPoint Presentation</vt:lpstr>
      <vt:lpstr>PowerPoint Presentation</vt:lpstr>
      <vt:lpstr>Further Questions</vt:lpstr>
      <vt:lpstr>PowerPoint Presentation</vt:lpstr>
      <vt:lpstr>Market Name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Tanzania Markets</dc:title>
  <dc:creator>Savagar, Bethan Alice</dc:creator>
  <cp:lastModifiedBy>Savagar, Bethan Alice</cp:lastModifiedBy>
  <cp:revision>2</cp:revision>
  <dcterms:created xsi:type="dcterms:W3CDTF">2023-02-07T16:32:02Z</dcterms:created>
  <dcterms:modified xsi:type="dcterms:W3CDTF">2023-06-19T11:28:11Z</dcterms:modified>
</cp:coreProperties>
</file>